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49" r:id="rId2"/>
    <p:sldId id="450" r:id="rId3"/>
  </p:sldIdLst>
  <p:sldSz cx="9906000" cy="6858000" type="A4"/>
  <p:notesSz cx="10020300" cy="6888163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Lucida Sans Unicode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0000"/>
    <a:srgbClr val="FF3300"/>
    <a:srgbClr val="6600CC"/>
    <a:srgbClr val="333399"/>
    <a:srgbClr val="0000CC"/>
    <a:srgbClr val="CC3300"/>
    <a:srgbClr val="000066"/>
    <a:srgbClr val="A5002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95" autoAdjust="0"/>
    <p:restoredTop sz="91515" autoAdjust="0"/>
  </p:normalViewPr>
  <p:slideViewPr>
    <p:cSldViewPr snapToGrid="0">
      <p:cViewPr>
        <p:scale>
          <a:sx n="66" d="100"/>
          <a:sy n="66" d="100"/>
        </p:scale>
        <p:origin x="-1374" y="-55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18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76900" y="0"/>
            <a:ext cx="43418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42088"/>
            <a:ext cx="434181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r>
              <a:rPr lang="en-GB"/>
              <a:t>from: Clients Forever - Doug Carter with Jenni Green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76900" y="6542088"/>
            <a:ext cx="434181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fld id="{FB524DEB-C424-474A-AF30-79725263322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18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76900" y="0"/>
            <a:ext cx="43418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44838" y="515938"/>
            <a:ext cx="3730625" cy="2584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01713" y="3271838"/>
            <a:ext cx="8016875" cy="310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42088"/>
            <a:ext cx="434181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r>
              <a:rPr lang="en-GB"/>
              <a:t>from: Clients Forever - Doug Carter with Jenni Green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6900" y="6542088"/>
            <a:ext cx="434181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fld id="{23BAF1AD-4156-4909-B8E6-94C65F7D998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32194-23CF-428B-9F23-D3065C6BE9B7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5BF521-AA03-4E81-B381-C482F1CF33DC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34962-BAD6-4650-8C76-CB248E026A04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6F811-EF4F-43B9-A657-70469FA49FB7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5BFE7-98DE-44CD-AEA3-2C22AA50660D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5FBC9-D613-4067-9302-441CE1372E0A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49901-81B8-48E3-9914-82002A47FEFB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0DE9E8-A8A7-4D6B-BE7E-CBE811980FD4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1E080-B585-433E-BFFC-D463E63111D7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52C4E6-6C19-4F0D-B2EE-28B85DA30A82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78148-8B99-497E-BFF0-DDFD0B374838}" type="slidenum">
              <a:rPr lang="en-ZA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smtClean="0"/>
              <a:t>Click to edit Master text styles</a:t>
            </a:r>
          </a:p>
          <a:p>
            <a:pPr lvl="1"/>
            <a:r>
              <a:rPr lang="en-ZA" smtClean="0"/>
              <a:t>Second level</a:t>
            </a:r>
          </a:p>
          <a:p>
            <a:pPr lvl="2"/>
            <a:r>
              <a:rPr lang="en-ZA" smtClean="0"/>
              <a:t>Third level</a:t>
            </a:r>
          </a:p>
          <a:p>
            <a:pPr lvl="3"/>
            <a:r>
              <a:rPr lang="en-ZA" smtClean="0"/>
              <a:t>Fourth level</a:t>
            </a:r>
          </a:p>
          <a:p>
            <a:pPr lvl="4"/>
            <a:r>
              <a:rPr lang="en-ZA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Z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Z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B135CC1-0685-417E-9FB9-B497CDEA7700}" type="slidenum">
              <a:rPr lang="en-ZA"/>
              <a:pPr/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88" name="Group 48"/>
          <p:cNvGrpSpPr>
            <a:grpSpLocks/>
          </p:cNvGrpSpPr>
          <p:nvPr/>
        </p:nvGrpSpPr>
        <p:grpSpPr bwMode="auto">
          <a:xfrm>
            <a:off x="1341438" y="4487863"/>
            <a:ext cx="930275" cy="1393825"/>
            <a:chOff x="1721" y="3102"/>
            <a:chExt cx="673" cy="1008"/>
          </a:xfrm>
        </p:grpSpPr>
        <p:grpSp>
          <p:nvGrpSpPr>
            <p:cNvPr id="624686" name="Group 46"/>
            <p:cNvGrpSpPr>
              <a:grpSpLocks/>
            </p:cNvGrpSpPr>
            <p:nvPr/>
          </p:nvGrpSpPr>
          <p:grpSpPr bwMode="auto">
            <a:xfrm rot="-5400000">
              <a:off x="1752" y="3333"/>
              <a:ext cx="231" cy="293"/>
              <a:chOff x="1950" y="2847"/>
              <a:chExt cx="231" cy="293"/>
            </a:xfrm>
          </p:grpSpPr>
          <p:sp>
            <p:nvSpPr>
              <p:cNvPr id="624681" name="AutoShape 41"/>
              <p:cNvSpPr>
                <a:spLocks noChangeArrowheads="1"/>
              </p:cNvSpPr>
              <p:nvPr/>
            </p:nvSpPr>
            <p:spPr bwMode="auto">
              <a:xfrm>
                <a:off x="1950" y="2847"/>
                <a:ext cx="231" cy="214"/>
              </a:xfrm>
              <a:custGeom>
                <a:avLst/>
                <a:gdLst>
                  <a:gd name="T0" fmla="*/ 10860 w 21600"/>
                  <a:gd name="T1" fmla="*/ 2187 h 21600"/>
                  <a:gd name="T2" fmla="*/ 2928 w 21600"/>
                  <a:gd name="T3" fmla="*/ 10800 h 21600"/>
                  <a:gd name="T4" fmla="*/ 10860 w 21600"/>
                  <a:gd name="T5" fmla="*/ 21600 h 21600"/>
                  <a:gd name="T6" fmla="*/ 18672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37 w 21600"/>
                  <a:gd name="T13" fmla="*/ 2277 h 21600"/>
                  <a:gd name="T14" fmla="*/ 16557 w 21600"/>
                  <a:gd name="T15" fmla="*/ 1367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82" name="Oval 42"/>
              <p:cNvSpPr>
                <a:spLocks noChangeArrowheads="1"/>
              </p:cNvSpPr>
              <p:nvPr/>
            </p:nvSpPr>
            <p:spPr bwMode="auto">
              <a:xfrm>
                <a:off x="1977" y="2871"/>
                <a:ext cx="66" cy="6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83" name="Oval 43"/>
              <p:cNvSpPr>
                <a:spLocks noChangeArrowheads="1"/>
              </p:cNvSpPr>
              <p:nvPr/>
            </p:nvSpPr>
            <p:spPr bwMode="auto">
              <a:xfrm>
                <a:off x="2086" y="2871"/>
                <a:ext cx="66" cy="6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84" name="Rectangle 44"/>
              <p:cNvSpPr>
                <a:spLocks noChangeArrowheads="1"/>
              </p:cNvSpPr>
              <p:nvPr/>
            </p:nvSpPr>
            <p:spPr bwMode="auto">
              <a:xfrm>
                <a:off x="2043" y="3002"/>
                <a:ext cx="55" cy="1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  <p:grpSp>
          <p:nvGrpSpPr>
            <p:cNvPr id="624687" name="Group 47"/>
            <p:cNvGrpSpPr>
              <a:grpSpLocks/>
            </p:cNvGrpSpPr>
            <p:nvPr/>
          </p:nvGrpSpPr>
          <p:grpSpPr bwMode="auto">
            <a:xfrm>
              <a:off x="1925" y="3102"/>
              <a:ext cx="469" cy="1008"/>
              <a:chOff x="1925" y="3102"/>
              <a:chExt cx="469" cy="1008"/>
            </a:xfrm>
          </p:grpSpPr>
          <p:sp>
            <p:nvSpPr>
              <p:cNvPr id="624671" name="AutoShape 31"/>
              <p:cNvSpPr>
                <a:spLocks noChangeArrowheads="1"/>
              </p:cNvSpPr>
              <p:nvPr/>
            </p:nvSpPr>
            <p:spPr bwMode="auto">
              <a:xfrm rot="-3343847" flipH="1" flipV="1">
                <a:off x="2110" y="3254"/>
                <a:ext cx="100" cy="469"/>
              </a:xfrm>
              <a:prstGeom prst="curvedRightArrow">
                <a:avLst>
                  <a:gd name="adj1" fmla="val 93800"/>
                  <a:gd name="adj2" fmla="val 187600"/>
                  <a:gd name="adj3" fmla="val 33333"/>
                </a:avLst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72" name="AutoShape 32"/>
              <p:cNvSpPr>
                <a:spLocks noChangeArrowheads="1"/>
              </p:cNvSpPr>
              <p:nvPr/>
            </p:nvSpPr>
            <p:spPr bwMode="auto">
              <a:xfrm flipH="1">
                <a:off x="1965" y="3351"/>
                <a:ext cx="185" cy="381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73" name="AutoShape 33"/>
              <p:cNvSpPr>
                <a:spLocks noChangeArrowheads="1"/>
              </p:cNvSpPr>
              <p:nvPr/>
            </p:nvSpPr>
            <p:spPr bwMode="auto">
              <a:xfrm rot="672700" flipH="1">
                <a:off x="1987" y="3742"/>
                <a:ext cx="102" cy="368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74" name="AutoShape 34"/>
              <p:cNvSpPr>
                <a:spLocks noChangeArrowheads="1"/>
              </p:cNvSpPr>
              <p:nvPr/>
            </p:nvSpPr>
            <p:spPr bwMode="auto">
              <a:xfrm rot="20051099" flipH="1">
                <a:off x="2078" y="3735"/>
                <a:ext cx="103" cy="368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80" name="AutoShape 40"/>
              <p:cNvSpPr>
                <a:spLocks noChangeArrowheads="1"/>
              </p:cNvSpPr>
              <p:nvPr/>
            </p:nvSpPr>
            <p:spPr bwMode="auto">
              <a:xfrm rot="1312195" flipH="1">
                <a:off x="1939" y="3392"/>
                <a:ext cx="80" cy="270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grpSp>
            <p:nvGrpSpPr>
              <p:cNvPr id="624675" name="Group 35"/>
              <p:cNvGrpSpPr>
                <a:grpSpLocks/>
              </p:cNvGrpSpPr>
              <p:nvPr/>
            </p:nvGrpSpPr>
            <p:grpSpPr bwMode="auto">
              <a:xfrm flipH="1">
                <a:off x="1938" y="3102"/>
                <a:ext cx="280" cy="238"/>
                <a:chOff x="1084" y="2817"/>
                <a:chExt cx="179" cy="165"/>
              </a:xfrm>
            </p:grpSpPr>
            <p:sp>
              <p:nvSpPr>
                <p:cNvPr id="624676" name="Oval 36"/>
                <p:cNvSpPr>
                  <a:spLocks noChangeArrowheads="1"/>
                </p:cNvSpPr>
                <p:nvPr/>
              </p:nvSpPr>
              <p:spPr bwMode="auto">
                <a:xfrm>
                  <a:off x="1104" y="2817"/>
                  <a:ext cx="159" cy="165"/>
                </a:xfrm>
                <a:prstGeom prst="ellipse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  <p:sp>
              <p:nvSpPr>
                <p:cNvPr id="624677" name="Line 37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1118" y="2866"/>
                  <a:ext cx="1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  <p:sp>
              <p:nvSpPr>
                <p:cNvPr id="624678" name="Freeform 38"/>
                <p:cNvSpPr>
                  <a:spLocks/>
                </p:cNvSpPr>
                <p:nvPr/>
              </p:nvSpPr>
              <p:spPr bwMode="auto">
                <a:xfrm>
                  <a:off x="1084" y="2867"/>
                  <a:ext cx="27" cy="45"/>
                </a:xfrm>
                <a:custGeom>
                  <a:avLst/>
                  <a:gdLst/>
                  <a:ahLst/>
                  <a:cxnLst>
                    <a:cxn ang="0">
                      <a:pos x="27" y="0"/>
                    </a:cxn>
                    <a:cxn ang="0">
                      <a:pos x="0" y="40"/>
                    </a:cxn>
                    <a:cxn ang="0">
                      <a:pos x="24" y="45"/>
                    </a:cxn>
                  </a:cxnLst>
                  <a:rect l="0" t="0" r="r" b="b"/>
                  <a:pathLst>
                    <a:path w="27" h="45">
                      <a:moveTo>
                        <a:pt x="27" y="0"/>
                      </a:moveTo>
                      <a:lnTo>
                        <a:pt x="0" y="40"/>
                      </a:lnTo>
                      <a:lnTo>
                        <a:pt x="24" y="45"/>
                      </a:lnTo>
                    </a:path>
                  </a:pathLst>
                </a:custGeom>
                <a:solidFill>
                  <a:srgbClr val="EAEAEA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  <p:sp>
              <p:nvSpPr>
                <p:cNvPr id="624679" name="Line 39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1109" y="2930"/>
                  <a:ext cx="16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lIns="0" tIns="0" rIns="0" bIns="0" anchor="ctr"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</p:grpSp>
        </p:grpSp>
      </p:grpSp>
      <p:grpSp>
        <p:nvGrpSpPr>
          <p:cNvPr id="624703" name="Group 63"/>
          <p:cNvGrpSpPr>
            <a:grpSpLocks/>
          </p:cNvGrpSpPr>
          <p:nvPr/>
        </p:nvGrpSpPr>
        <p:grpSpPr bwMode="auto">
          <a:xfrm>
            <a:off x="3076575" y="3671888"/>
            <a:ext cx="981075" cy="1436687"/>
            <a:chOff x="2115" y="2307"/>
            <a:chExt cx="788" cy="1153"/>
          </a:xfrm>
        </p:grpSpPr>
        <p:sp>
          <p:nvSpPr>
            <p:cNvPr id="624690" name="AutoShape 50"/>
            <p:cNvSpPr>
              <a:spLocks noChangeArrowheads="1"/>
            </p:cNvSpPr>
            <p:nvPr/>
          </p:nvSpPr>
          <p:spPr bwMode="auto">
            <a:xfrm rot="3203345" flipH="1">
              <a:off x="2541" y="2389"/>
              <a:ext cx="113" cy="517"/>
            </a:xfrm>
            <a:prstGeom prst="curvedRightArrow">
              <a:avLst>
                <a:gd name="adj1" fmla="val 91504"/>
                <a:gd name="adj2" fmla="val 183009"/>
                <a:gd name="adj3" fmla="val 33333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1" name="Oval 51"/>
            <p:cNvSpPr>
              <a:spLocks noChangeArrowheads="1"/>
            </p:cNvSpPr>
            <p:nvPr/>
          </p:nvSpPr>
          <p:spPr bwMode="auto">
            <a:xfrm flipH="1">
              <a:off x="2243" y="2358"/>
              <a:ext cx="264" cy="254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2" name="AutoShape 52"/>
            <p:cNvSpPr>
              <a:spLocks noChangeArrowheads="1"/>
            </p:cNvSpPr>
            <p:nvPr/>
          </p:nvSpPr>
          <p:spPr bwMode="auto">
            <a:xfrm rot="-1007788">
              <a:off x="2115" y="2696"/>
              <a:ext cx="198" cy="291"/>
            </a:xfrm>
            <a:prstGeom prst="curvedRightArrow">
              <a:avLst>
                <a:gd name="adj1" fmla="val 29394"/>
                <a:gd name="adj2" fmla="val 58788"/>
                <a:gd name="adj3" fmla="val 33333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3" name="AutoShape 53"/>
            <p:cNvSpPr>
              <a:spLocks noChangeArrowheads="1"/>
            </p:cNvSpPr>
            <p:nvPr/>
          </p:nvSpPr>
          <p:spPr bwMode="auto">
            <a:xfrm flipH="1">
              <a:off x="2229" y="2636"/>
              <a:ext cx="333" cy="406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4" name="AutoShape 54"/>
            <p:cNvSpPr>
              <a:spLocks noChangeArrowheads="1"/>
            </p:cNvSpPr>
            <p:nvPr/>
          </p:nvSpPr>
          <p:spPr bwMode="auto">
            <a:xfrm flipH="1">
              <a:off x="2399" y="3068"/>
              <a:ext cx="108" cy="392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5" name="AutoShape 55"/>
            <p:cNvSpPr>
              <a:spLocks noChangeArrowheads="1"/>
            </p:cNvSpPr>
            <p:nvPr/>
          </p:nvSpPr>
          <p:spPr bwMode="auto">
            <a:xfrm flipH="1">
              <a:off x="2287" y="3068"/>
              <a:ext cx="108" cy="392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6" name="Line 56"/>
            <p:cNvSpPr>
              <a:spLocks noChangeShapeType="1"/>
            </p:cNvSpPr>
            <p:nvPr/>
          </p:nvSpPr>
          <p:spPr bwMode="auto">
            <a:xfrm rot="-5400000">
              <a:off x="2409" y="2439"/>
              <a:ext cx="2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7" name="Line 57"/>
            <p:cNvSpPr>
              <a:spLocks noChangeShapeType="1"/>
            </p:cNvSpPr>
            <p:nvPr/>
          </p:nvSpPr>
          <p:spPr bwMode="auto">
            <a:xfrm>
              <a:off x="2390" y="2450"/>
              <a:ext cx="29" cy="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8" name="Freeform 58"/>
            <p:cNvSpPr>
              <a:spLocks/>
            </p:cNvSpPr>
            <p:nvPr/>
          </p:nvSpPr>
          <p:spPr bwMode="auto">
            <a:xfrm flipH="1">
              <a:off x="2336" y="2510"/>
              <a:ext cx="120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36"/>
                </a:cxn>
                <a:cxn ang="0">
                  <a:pos x="129" y="6"/>
                </a:cxn>
              </a:cxnLst>
              <a:rect l="0" t="0" r="r" b="b"/>
              <a:pathLst>
                <a:path w="129" h="36">
                  <a:moveTo>
                    <a:pt x="0" y="0"/>
                  </a:moveTo>
                  <a:lnTo>
                    <a:pt x="69" y="36"/>
                  </a:lnTo>
                  <a:lnTo>
                    <a:pt x="129" y="6"/>
                  </a:lnTo>
                </a:path>
              </a:pathLst>
            </a:cu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699" name="Line 59"/>
            <p:cNvSpPr>
              <a:spLocks noChangeShapeType="1"/>
            </p:cNvSpPr>
            <p:nvPr/>
          </p:nvSpPr>
          <p:spPr bwMode="auto">
            <a:xfrm rot="-5400000">
              <a:off x="2341" y="2436"/>
              <a:ext cx="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grpSp>
          <p:nvGrpSpPr>
            <p:cNvPr id="624700" name="Group 60"/>
            <p:cNvGrpSpPr>
              <a:grpSpLocks/>
            </p:cNvGrpSpPr>
            <p:nvPr/>
          </p:nvGrpSpPr>
          <p:grpSpPr bwMode="auto">
            <a:xfrm>
              <a:off x="2163" y="2662"/>
              <a:ext cx="461" cy="374"/>
              <a:chOff x="2228" y="2189"/>
              <a:chExt cx="509" cy="413"/>
            </a:xfrm>
          </p:grpSpPr>
          <p:grpSp>
            <p:nvGrpSpPr>
              <p:cNvPr id="624661" name="Group 21"/>
              <p:cNvGrpSpPr>
                <a:grpSpLocks/>
              </p:cNvGrpSpPr>
              <p:nvPr/>
            </p:nvGrpSpPr>
            <p:grpSpPr bwMode="auto">
              <a:xfrm>
                <a:off x="2417" y="2300"/>
                <a:ext cx="320" cy="238"/>
                <a:chOff x="4504" y="1258"/>
                <a:chExt cx="1794" cy="1392"/>
              </a:xfrm>
            </p:grpSpPr>
            <p:sp>
              <p:nvSpPr>
                <p:cNvPr id="624659" name="Freeform 19"/>
                <p:cNvSpPr>
                  <a:spLocks/>
                </p:cNvSpPr>
                <p:nvPr/>
              </p:nvSpPr>
              <p:spPr bwMode="auto">
                <a:xfrm>
                  <a:off x="4510" y="1264"/>
                  <a:ext cx="1776" cy="1374"/>
                </a:xfrm>
                <a:custGeom>
                  <a:avLst/>
                  <a:gdLst/>
                  <a:ahLst/>
                  <a:cxnLst>
                    <a:cxn ang="0">
                      <a:pos x="300" y="810"/>
                    </a:cxn>
                    <a:cxn ang="0">
                      <a:pos x="210" y="774"/>
                    </a:cxn>
                    <a:cxn ang="0">
                      <a:pos x="114" y="738"/>
                    </a:cxn>
                    <a:cxn ang="0">
                      <a:pos x="48" y="768"/>
                    </a:cxn>
                    <a:cxn ang="0">
                      <a:pos x="0" y="852"/>
                    </a:cxn>
                    <a:cxn ang="0">
                      <a:pos x="36" y="948"/>
                    </a:cxn>
                    <a:cxn ang="0">
                      <a:pos x="102" y="978"/>
                    </a:cxn>
                    <a:cxn ang="0">
                      <a:pos x="180" y="972"/>
                    </a:cxn>
                    <a:cxn ang="0">
                      <a:pos x="300" y="942"/>
                    </a:cxn>
                    <a:cxn ang="0">
                      <a:pos x="342" y="978"/>
                    </a:cxn>
                    <a:cxn ang="0">
                      <a:pos x="372" y="1086"/>
                    </a:cxn>
                    <a:cxn ang="0">
                      <a:pos x="372" y="1230"/>
                    </a:cxn>
                    <a:cxn ang="0">
                      <a:pos x="390" y="1344"/>
                    </a:cxn>
                    <a:cxn ang="0">
                      <a:pos x="612" y="1344"/>
                    </a:cxn>
                    <a:cxn ang="0">
                      <a:pos x="738" y="1290"/>
                    </a:cxn>
                    <a:cxn ang="0">
                      <a:pos x="774" y="1194"/>
                    </a:cxn>
                    <a:cxn ang="0">
                      <a:pos x="720" y="1098"/>
                    </a:cxn>
                    <a:cxn ang="0">
                      <a:pos x="696" y="990"/>
                    </a:cxn>
                    <a:cxn ang="0">
                      <a:pos x="744" y="912"/>
                    </a:cxn>
                    <a:cxn ang="0">
                      <a:pos x="810" y="888"/>
                    </a:cxn>
                    <a:cxn ang="0">
                      <a:pos x="906" y="888"/>
                    </a:cxn>
                    <a:cxn ang="0">
                      <a:pos x="978" y="918"/>
                    </a:cxn>
                    <a:cxn ang="0">
                      <a:pos x="1008" y="1008"/>
                    </a:cxn>
                    <a:cxn ang="0">
                      <a:pos x="978" y="1116"/>
                    </a:cxn>
                    <a:cxn ang="0">
                      <a:pos x="924" y="1188"/>
                    </a:cxn>
                    <a:cxn ang="0">
                      <a:pos x="936" y="1284"/>
                    </a:cxn>
                    <a:cxn ang="0">
                      <a:pos x="1032" y="1350"/>
                    </a:cxn>
                    <a:cxn ang="0">
                      <a:pos x="1236" y="1374"/>
                    </a:cxn>
                    <a:cxn ang="0">
                      <a:pos x="1386" y="1350"/>
                    </a:cxn>
                    <a:cxn ang="0">
                      <a:pos x="1374" y="1164"/>
                    </a:cxn>
                    <a:cxn ang="0">
                      <a:pos x="1404" y="1002"/>
                    </a:cxn>
                    <a:cxn ang="0">
                      <a:pos x="1470" y="984"/>
                    </a:cxn>
                    <a:cxn ang="0">
                      <a:pos x="1554" y="1026"/>
                    </a:cxn>
                    <a:cxn ang="0">
                      <a:pos x="1632" y="1068"/>
                    </a:cxn>
                    <a:cxn ang="0">
                      <a:pos x="1728" y="1044"/>
                    </a:cxn>
                    <a:cxn ang="0">
                      <a:pos x="1776" y="948"/>
                    </a:cxn>
                    <a:cxn ang="0">
                      <a:pos x="1764" y="882"/>
                    </a:cxn>
                    <a:cxn ang="0">
                      <a:pos x="1674" y="816"/>
                    </a:cxn>
                    <a:cxn ang="0">
                      <a:pos x="1572" y="822"/>
                    </a:cxn>
                    <a:cxn ang="0">
                      <a:pos x="1518" y="876"/>
                    </a:cxn>
                    <a:cxn ang="0">
                      <a:pos x="1440" y="876"/>
                    </a:cxn>
                    <a:cxn ang="0">
                      <a:pos x="1386" y="828"/>
                    </a:cxn>
                    <a:cxn ang="0">
                      <a:pos x="1386" y="546"/>
                    </a:cxn>
                    <a:cxn ang="0">
                      <a:pos x="1326" y="390"/>
                    </a:cxn>
                    <a:cxn ang="0">
                      <a:pos x="1170" y="402"/>
                    </a:cxn>
                    <a:cxn ang="0">
                      <a:pos x="1014" y="372"/>
                    </a:cxn>
                    <a:cxn ang="0">
                      <a:pos x="942" y="330"/>
                    </a:cxn>
                    <a:cxn ang="0">
                      <a:pos x="942" y="282"/>
                    </a:cxn>
                    <a:cxn ang="0">
                      <a:pos x="1014" y="174"/>
                    </a:cxn>
                    <a:cxn ang="0">
                      <a:pos x="1008" y="66"/>
                    </a:cxn>
                    <a:cxn ang="0">
                      <a:pos x="954" y="18"/>
                    </a:cxn>
                    <a:cxn ang="0">
                      <a:pos x="876" y="0"/>
                    </a:cxn>
                    <a:cxn ang="0">
                      <a:pos x="798" y="12"/>
                    </a:cxn>
                    <a:cxn ang="0">
                      <a:pos x="750" y="48"/>
                    </a:cxn>
                    <a:cxn ang="0">
                      <a:pos x="732" y="156"/>
                    </a:cxn>
                    <a:cxn ang="0">
                      <a:pos x="786" y="258"/>
                    </a:cxn>
                    <a:cxn ang="0">
                      <a:pos x="798" y="330"/>
                    </a:cxn>
                    <a:cxn ang="0">
                      <a:pos x="726" y="366"/>
                    </a:cxn>
                    <a:cxn ang="0">
                      <a:pos x="612" y="336"/>
                    </a:cxn>
                    <a:cxn ang="0">
                      <a:pos x="390" y="354"/>
                    </a:cxn>
                    <a:cxn ang="0">
                      <a:pos x="354" y="504"/>
                    </a:cxn>
                    <a:cxn ang="0">
                      <a:pos x="366" y="732"/>
                    </a:cxn>
                  </a:cxnLst>
                  <a:rect l="0" t="0" r="r" b="b"/>
                  <a:pathLst>
                    <a:path w="1776" h="1374">
                      <a:moveTo>
                        <a:pt x="348" y="786"/>
                      </a:moveTo>
                      <a:lnTo>
                        <a:pt x="342" y="792"/>
                      </a:lnTo>
                      <a:lnTo>
                        <a:pt x="330" y="798"/>
                      </a:lnTo>
                      <a:lnTo>
                        <a:pt x="318" y="804"/>
                      </a:lnTo>
                      <a:lnTo>
                        <a:pt x="312" y="810"/>
                      </a:lnTo>
                      <a:lnTo>
                        <a:pt x="300" y="810"/>
                      </a:lnTo>
                      <a:lnTo>
                        <a:pt x="288" y="810"/>
                      </a:lnTo>
                      <a:lnTo>
                        <a:pt x="282" y="804"/>
                      </a:lnTo>
                      <a:lnTo>
                        <a:pt x="270" y="804"/>
                      </a:lnTo>
                      <a:lnTo>
                        <a:pt x="246" y="792"/>
                      </a:lnTo>
                      <a:lnTo>
                        <a:pt x="228" y="786"/>
                      </a:lnTo>
                      <a:lnTo>
                        <a:pt x="210" y="774"/>
                      </a:lnTo>
                      <a:lnTo>
                        <a:pt x="186" y="762"/>
                      </a:lnTo>
                      <a:lnTo>
                        <a:pt x="168" y="750"/>
                      </a:lnTo>
                      <a:lnTo>
                        <a:pt x="144" y="744"/>
                      </a:lnTo>
                      <a:lnTo>
                        <a:pt x="132" y="744"/>
                      </a:lnTo>
                      <a:lnTo>
                        <a:pt x="126" y="738"/>
                      </a:lnTo>
                      <a:lnTo>
                        <a:pt x="114" y="738"/>
                      </a:lnTo>
                      <a:lnTo>
                        <a:pt x="102" y="738"/>
                      </a:lnTo>
                      <a:lnTo>
                        <a:pt x="90" y="744"/>
                      </a:lnTo>
                      <a:lnTo>
                        <a:pt x="78" y="744"/>
                      </a:lnTo>
                      <a:lnTo>
                        <a:pt x="66" y="750"/>
                      </a:lnTo>
                      <a:lnTo>
                        <a:pt x="60" y="762"/>
                      </a:lnTo>
                      <a:lnTo>
                        <a:pt x="48" y="768"/>
                      </a:lnTo>
                      <a:lnTo>
                        <a:pt x="36" y="780"/>
                      </a:lnTo>
                      <a:lnTo>
                        <a:pt x="24" y="798"/>
                      </a:lnTo>
                      <a:lnTo>
                        <a:pt x="12" y="816"/>
                      </a:lnTo>
                      <a:lnTo>
                        <a:pt x="6" y="822"/>
                      </a:lnTo>
                      <a:lnTo>
                        <a:pt x="0" y="834"/>
                      </a:lnTo>
                      <a:lnTo>
                        <a:pt x="0" y="852"/>
                      </a:lnTo>
                      <a:lnTo>
                        <a:pt x="0" y="870"/>
                      </a:lnTo>
                      <a:lnTo>
                        <a:pt x="0" y="882"/>
                      </a:lnTo>
                      <a:lnTo>
                        <a:pt x="6" y="900"/>
                      </a:lnTo>
                      <a:lnTo>
                        <a:pt x="18" y="918"/>
                      </a:lnTo>
                      <a:lnTo>
                        <a:pt x="24" y="930"/>
                      </a:lnTo>
                      <a:lnTo>
                        <a:pt x="36" y="948"/>
                      </a:lnTo>
                      <a:lnTo>
                        <a:pt x="54" y="960"/>
                      </a:lnTo>
                      <a:lnTo>
                        <a:pt x="60" y="960"/>
                      </a:lnTo>
                      <a:lnTo>
                        <a:pt x="66" y="966"/>
                      </a:lnTo>
                      <a:lnTo>
                        <a:pt x="78" y="972"/>
                      </a:lnTo>
                      <a:lnTo>
                        <a:pt x="90" y="972"/>
                      </a:lnTo>
                      <a:lnTo>
                        <a:pt x="102" y="978"/>
                      </a:lnTo>
                      <a:lnTo>
                        <a:pt x="114" y="978"/>
                      </a:lnTo>
                      <a:lnTo>
                        <a:pt x="126" y="978"/>
                      </a:lnTo>
                      <a:lnTo>
                        <a:pt x="138" y="978"/>
                      </a:lnTo>
                      <a:lnTo>
                        <a:pt x="156" y="978"/>
                      </a:lnTo>
                      <a:lnTo>
                        <a:pt x="168" y="972"/>
                      </a:lnTo>
                      <a:lnTo>
                        <a:pt x="180" y="972"/>
                      </a:lnTo>
                      <a:lnTo>
                        <a:pt x="198" y="966"/>
                      </a:lnTo>
                      <a:lnTo>
                        <a:pt x="228" y="954"/>
                      </a:lnTo>
                      <a:lnTo>
                        <a:pt x="246" y="948"/>
                      </a:lnTo>
                      <a:lnTo>
                        <a:pt x="270" y="942"/>
                      </a:lnTo>
                      <a:lnTo>
                        <a:pt x="288" y="942"/>
                      </a:lnTo>
                      <a:lnTo>
                        <a:pt x="300" y="942"/>
                      </a:lnTo>
                      <a:lnTo>
                        <a:pt x="306" y="948"/>
                      </a:lnTo>
                      <a:lnTo>
                        <a:pt x="312" y="948"/>
                      </a:lnTo>
                      <a:lnTo>
                        <a:pt x="324" y="954"/>
                      </a:lnTo>
                      <a:lnTo>
                        <a:pt x="330" y="960"/>
                      </a:lnTo>
                      <a:lnTo>
                        <a:pt x="336" y="972"/>
                      </a:lnTo>
                      <a:lnTo>
                        <a:pt x="342" y="978"/>
                      </a:lnTo>
                      <a:lnTo>
                        <a:pt x="348" y="996"/>
                      </a:lnTo>
                      <a:lnTo>
                        <a:pt x="354" y="1008"/>
                      </a:lnTo>
                      <a:lnTo>
                        <a:pt x="360" y="1026"/>
                      </a:lnTo>
                      <a:lnTo>
                        <a:pt x="366" y="1044"/>
                      </a:lnTo>
                      <a:lnTo>
                        <a:pt x="372" y="1062"/>
                      </a:lnTo>
                      <a:lnTo>
                        <a:pt x="372" y="1086"/>
                      </a:lnTo>
                      <a:lnTo>
                        <a:pt x="378" y="1110"/>
                      </a:lnTo>
                      <a:lnTo>
                        <a:pt x="378" y="1134"/>
                      </a:lnTo>
                      <a:lnTo>
                        <a:pt x="378" y="1158"/>
                      </a:lnTo>
                      <a:lnTo>
                        <a:pt x="378" y="1182"/>
                      </a:lnTo>
                      <a:lnTo>
                        <a:pt x="378" y="1206"/>
                      </a:lnTo>
                      <a:lnTo>
                        <a:pt x="372" y="1230"/>
                      </a:lnTo>
                      <a:lnTo>
                        <a:pt x="372" y="1254"/>
                      </a:lnTo>
                      <a:lnTo>
                        <a:pt x="366" y="1278"/>
                      </a:lnTo>
                      <a:lnTo>
                        <a:pt x="360" y="1302"/>
                      </a:lnTo>
                      <a:lnTo>
                        <a:pt x="354" y="1326"/>
                      </a:lnTo>
                      <a:lnTo>
                        <a:pt x="348" y="1344"/>
                      </a:lnTo>
                      <a:lnTo>
                        <a:pt x="390" y="1344"/>
                      </a:lnTo>
                      <a:lnTo>
                        <a:pt x="432" y="1344"/>
                      </a:lnTo>
                      <a:lnTo>
                        <a:pt x="474" y="1344"/>
                      </a:lnTo>
                      <a:lnTo>
                        <a:pt x="510" y="1344"/>
                      </a:lnTo>
                      <a:lnTo>
                        <a:pt x="546" y="1344"/>
                      </a:lnTo>
                      <a:lnTo>
                        <a:pt x="582" y="1344"/>
                      </a:lnTo>
                      <a:lnTo>
                        <a:pt x="612" y="1344"/>
                      </a:lnTo>
                      <a:lnTo>
                        <a:pt x="630" y="1344"/>
                      </a:lnTo>
                      <a:lnTo>
                        <a:pt x="660" y="1338"/>
                      </a:lnTo>
                      <a:lnTo>
                        <a:pt x="684" y="1332"/>
                      </a:lnTo>
                      <a:lnTo>
                        <a:pt x="702" y="1314"/>
                      </a:lnTo>
                      <a:lnTo>
                        <a:pt x="726" y="1302"/>
                      </a:lnTo>
                      <a:lnTo>
                        <a:pt x="738" y="1290"/>
                      </a:lnTo>
                      <a:lnTo>
                        <a:pt x="750" y="1278"/>
                      </a:lnTo>
                      <a:lnTo>
                        <a:pt x="762" y="1260"/>
                      </a:lnTo>
                      <a:lnTo>
                        <a:pt x="768" y="1242"/>
                      </a:lnTo>
                      <a:lnTo>
                        <a:pt x="774" y="1224"/>
                      </a:lnTo>
                      <a:lnTo>
                        <a:pt x="774" y="1212"/>
                      </a:lnTo>
                      <a:lnTo>
                        <a:pt x="774" y="1194"/>
                      </a:lnTo>
                      <a:lnTo>
                        <a:pt x="774" y="1176"/>
                      </a:lnTo>
                      <a:lnTo>
                        <a:pt x="768" y="1158"/>
                      </a:lnTo>
                      <a:lnTo>
                        <a:pt x="756" y="1146"/>
                      </a:lnTo>
                      <a:lnTo>
                        <a:pt x="750" y="1128"/>
                      </a:lnTo>
                      <a:lnTo>
                        <a:pt x="732" y="1116"/>
                      </a:lnTo>
                      <a:lnTo>
                        <a:pt x="720" y="1098"/>
                      </a:lnTo>
                      <a:lnTo>
                        <a:pt x="708" y="1086"/>
                      </a:lnTo>
                      <a:lnTo>
                        <a:pt x="702" y="1068"/>
                      </a:lnTo>
                      <a:lnTo>
                        <a:pt x="696" y="1050"/>
                      </a:lnTo>
                      <a:lnTo>
                        <a:pt x="696" y="1026"/>
                      </a:lnTo>
                      <a:lnTo>
                        <a:pt x="696" y="1008"/>
                      </a:lnTo>
                      <a:lnTo>
                        <a:pt x="696" y="990"/>
                      </a:lnTo>
                      <a:lnTo>
                        <a:pt x="702" y="972"/>
                      </a:lnTo>
                      <a:lnTo>
                        <a:pt x="708" y="954"/>
                      </a:lnTo>
                      <a:lnTo>
                        <a:pt x="720" y="936"/>
                      </a:lnTo>
                      <a:lnTo>
                        <a:pt x="732" y="930"/>
                      </a:lnTo>
                      <a:lnTo>
                        <a:pt x="738" y="918"/>
                      </a:lnTo>
                      <a:lnTo>
                        <a:pt x="744" y="912"/>
                      </a:lnTo>
                      <a:lnTo>
                        <a:pt x="756" y="912"/>
                      </a:lnTo>
                      <a:lnTo>
                        <a:pt x="762" y="906"/>
                      </a:lnTo>
                      <a:lnTo>
                        <a:pt x="774" y="900"/>
                      </a:lnTo>
                      <a:lnTo>
                        <a:pt x="786" y="894"/>
                      </a:lnTo>
                      <a:lnTo>
                        <a:pt x="798" y="888"/>
                      </a:lnTo>
                      <a:lnTo>
                        <a:pt x="810" y="888"/>
                      </a:lnTo>
                      <a:lnTo>
                        <a:pt x="828" y="882"/>
                      </a:lnTo>
                      <a:lnTo>
                        <a:pt x="846" y="882"/>
                      </a:lnTo>
                      <a:lnTo>
                        <a:pt x="858" y="882"/>
                      </a:lnTo>
                      <a:lnTo>
                        <a:pt x="876" y="882"/>
                      </a:lnTo>
                      <a:lnTo>
                        <a:pt x="894" y="882"/>
                      </a:lnTo>
                      <a:lnTo>
                        <a:pt x="906" y="888"/>
                      </a:lnTo>
                      <a:lnTo>
                        <a:pt x="924" y="894"/>
                      </a:lnTo>
                      <a:lnTo>
                        <a:pt x="936" y="894"/>
                      </a:lnTo>
                      <a:lnTo>
                        <a:pt x="948" y="900"/>
                      </a:lnTo>
                      <a:lnTo>
                        <a:pt x="954" y="906"/>
                      </a:lnTo>
                      <a:lnTo>
                        <a:pt x="966" y="912"/>
                      </a:lnTo>
                      <a:lnTo>
                        <a:pt x="978" y="918"/>
                      </a:lnTo>
                      <a:lnTo>
                        <a:pt x="984" y="930"/>
                      </a:lnTo>
                      <a:lnTo>
                        <a:pt x="990" y="936"/>
                      </a:lnTo>
                      <a:lnTo>
                        <a:pt x="996" y="948"/>
                      </a:lnTo>
                      <a:lnTo>
                        <a:pt x="1002" y="966"/>
                      </a:lnTo>
                      <a:lnTo>
                        <a:pt x="1008" y="984"/>
                      </a:lnTo>
                      <a:lnTo>
                        <a:pt x="1008" y="1008"/>
                      </a:lnTo>
                      <a:lnTo>
                        <a:pt x="1008" y="1026"/>
                      </a:lnTo>
                      <a:lnTo>
                        <a:pt x="1008" y="1050"/>
                      </a:lnTo>
                      <a:lnTo>
                        <a:pt x="1002" y="1068"/>
                      </a:lnTo>
                      <a:lnTo>
                        <a:pt x="996" y="1086"/>
                      </a:lnTo>
                      <a:lnTo>
                        <a:pt x="990" y="1104"/>
                      </a:lnTo>
                      <a:lnTo>
                        <a:pt x="978" y="1116"/>
                      </a:lnTo>
                      <a:lnTo>
                        <a:pt x="966" y="1128"/>
                      </a:lnTo>
                      <a:lnTo>
                        <a:pt x="954" y="1134"/>
                      </a:lnTo>
                      <a:lnTo>
                        <a:pt x="942" y="1146"/>
                      </a:lnTo>
                      <a:lnTo>
                        <a:pt x="936" y="1158"/>
                      </a:lnTo>
                      <a:lnTo>
                        <a:pt x="930" y="1176"/>
                      </a:lnTo>
                      <a:lnTo>
                        <a:pt x="924" y="1188"/>
                      </a:lnTo>
                      <a:lnTo>
                        <a:pt x="924" y="1200"/>
                      </a:lnTo>
                      <a:lnTo>
                        <a:pt x="918" y="1218"/>
                      </a:lnTo>
                      <a:lnTo>
                        <a:pt x="918" y="1236"/>
                      </a:lnTo>
                      <a:lnTo>
                        <a:pt x="924" y="1248"/>
                      </a:lnTo>
                      <a:lnTo>
                        <a:pt x="930" y="1266"/>
                      </a:lnTo>
                      <a:lnTo>
                        <a:pt x="936" y="1284"/>
                      </a:lnTo>
                      <a:lnTo>
                        <a:pt x="948" y="1296"/>
                      </a:lnTo>
                      <a:lnTo>
                        <a:pt x="960" y="1314"/>
                      </a:lnTo>
                      <a:lnTo>
                        <a:pt x="978" y="1326"/>
                      </a:lnTo>
                      <a:lnTo>
                        <a:pt x="996" y="1338"/>
                      </a:lnTo>
                      <a:lnTo>
                        <a:pt x="1020" y="1344"/>
                      </a:lnTo>
                      <a:lnTo>
                        <a:pt x="1032" y="1350"/>
                      </a:lnTo>
                      <a:lnTo>
                        <a:pt x="1056" y="1356"/>
                      </a:lnTo>
                      <a:lnTo>
                        <a:pt x="1098" y="1362"/>
                      </a:lnTo>
                      <a:lnTo>
                        <a:pt x="1146" y="1368"/>
                      </a:lnTo>
                      <a:lnTo>
                        <a:pt x="1176" y="1368"/>
                      </a:lnTo>
                      <a:lnTo>
                        <a:pt x="1206" y="1374"/>
                      </a:lnTo>
                      <a:lnTo>
                        <a:pt x="1236" y="1374"/>
                      </a:lnTo>
                      <a:lnTo>
                        <a:pt x="1266" y="1374"/>
                      </a:lnTo>
                      <a:lnTo>
                        <a:pt x="1296" y="1374"/>
                      </a:lnTo>
                      <a:lnTo>
                        <a:pt x="1332" y="1374"/>
                      </a:lnTo>
                      <a:lnTo>
                        <a:pt x="1356" y="1368"/>
                      </a:lnTo>
                      <a:lnTo>
                        <a:pt x="1386" y="1362"/>
                      </a:lnTo>
                      <a:lnTo>
                        <a:pt x="1386" y="1350"/>
                      </a:lnTo>
                      <a:lnTo>
                        <a:pt x="1380" y="1332"/>
                      </a:lnTo>
                      <a:lnTo>
                        <a:pt x="1374" y="1314"/>
                      </a:lnTo>
                      <a:lnTo>
                        <a:pt x="1374" y="1296"/>
                      </a:lnTo>
                      <a:lnTo>
                        <a:pt x="1374" y="1254"/>
                      </a:lnTo>
                      <a:lnTo>
                        <a:pt x="1374" y="1212"/>
                      </a:lnTo>
                      <a:lnTo>
                        <a:pt x="1374" y="1164"/>
                      </a:lnTo>
                      <a:lnTo>
                        <a:pt x="1380" y="1122"/>
                      </a:lnTo>
                      <a:lnTo>
                        <a:pt x="1386" y="1080"/>
                      </a:lnTo>
                      <a:lnTo>
                        <a:pt x="1386" y="1044"/>
                      </a:lnTo>
                      <a:lnTo>
                        <a:pt x="1392" y="1026"/>
                      </a:lnTo>
                      <a:lnTo>
                        <a:pt x="1398" y="1014"/>
                      </a:lnTo>
                      <a:lnTo>
                        <a:pt x="1404" y="1002"/>
                      </a:lnTo>
                      <a:lnTo>
                        <a:pt x="1416" y="996"/>
                      </a:lnTo>
                      <a:lnTo>
                        <a:pt x="1422" y="990"/>
                      </a:lnTo>
                      <a:lnTo>
                        <a:pt x="1434" y="984"/>
                      </a:lnTo>
                      <a:lnTo>
                        <a:pt x="1446" y="984"/>
                      </a:lnTo>
                      <a:lnTo>
                        <a:pt x="1458" y="984"/>
                      </a:lnTo>
                      <a:lnTo>
                        <a:pt x="1470" y="984"/>
                      </a:lnTo>
                      <a:lnTo>
                        <a:pt x="1488" y="990"/>
                      </a:lnTo>
                      <a:lnTo>
                        <a:pt x="1500" y="996"/>
                      </a:lnTo>
                      <a:lnTo>
                        <a:pt x="1512" y="1002"/>
                      </a:lnTo>
                      <a:lnTo>
                        <a:pt x="1524" y="1008"/>
                      </a:lnTo>
                      <a:lnTo>
                        <a:pt x="1536" y="1014"/>
                      </a:lnTo>
                      <a:lnTo>
                        <a:pt x="1554" y="1026"/>
                      </a:lnTo>
                      <a:lnTo>
                        <a:pt x="1560" y="1038"/>
                      </a:lnTo>
                      <a:lnTo>
                        <a:pt x="1572" y="1050"/>
                      </a:lnTo>
                      <a:lnTo>
                        <a:pt x="1584" y="1056"/>
                      </a:lnTo>
                      <a:lnTo>
                        <a:pt x="1602" y="1062"/>
                      </a:lnTo>
                      <a:lnTo>
                        <a:pt x="1620" y="1068"/>
                      </a:lnTo>
                      <a:lnTo>
                        <a:pt x="1632" y="1068"/>
                      </a:lnTo>
                      <a:lnTo>
                        <a:pt x="1650" y="1074"/>
                      </a:lnTo>
                      <a:lnTo>
                        <a:pt x="1668" y="1068"/>
                      </a:lnTo>
                      <a:lnTo>
                        <a:pt x="1686" y="1068"/>
                      </a:lnTo>
                      <a:lnTo>
                        <a:pt x="1698" y="1062"/>
                      </a:lnTo>
                      <a:lnTo>
                        <a:pt x="1716" y="1056"/>
                      </a:lnTo>
                      <a:lnTo>
                        <a:pt x="1728" y="1044"/>
                      </a:lnTo>
                      <a:lnTo>
                        <a:pt x="1740" y="1032"/>
                      </a:lnTo>
                      <a:lnTo>
                        <a:pt x="1752" y="1020"/>
                      </a:lnTo>
                      <a:lnTo>
                        <a:pt x="1764" y="1002"/>
                      </a:lnTo>
                      <a:lnTo>
                        <a:pt x="1770" y="984"/>
                      </a:lnTo>
                      <a:lnTo>
                        <a:pt x="1776" y="960"/>
                      </a:lnTo>
                      <a:lnTo>
                        <a:pt x="1776" y="948"/>
                      </a:lnTo>
                      <a:lnTo>
                        <a:pt x="1776" y="936"/>
                      </a:lnTo>
                      <a:lnTo>
                        <a:pt x="1776" y="924"/>
                      </a:lnTo>
                      <a:lnTo>
                        <a:pt x="1776" y="912"/>
                      </a:lnTo>
                      <a:lnTo>
                        <a:pt x="1770" y="906"/>
                      </a:lnTo>
                      <a:lnTo>
                        <a:pt x="1764" y="894"/>
                      </a:lnTo>
                      <a:lnTo>
                        <a:pt x="1764" y="882"/>
                      </a:lnTo>
                      <a:lnTo>
                        <a:pt x="1758" y="876"/>
                      </a:lnTo>
                      <a:lnTo>
                        <a:pt x="1746" y="858"/>
                      </a:lnTo>
                      <a:lnTo>
                        <a:pt x="1728" y="846"/>
                      </a:lnTo>
                      <a:lnTo>
                        <a:pt x="1710" y="834"/>
                      </a:lnTo>
                      <a:lnTo>
                        <a:pt x="1692" y="822"/>
                      </a:lnTo>
                      <a:lnTo>
                        <a:pt x="1674" y="816"/>
                      </a:lnTo>
                      <a:lnTo>
                        <a:pt x="1656" y="810"/>
                      </a:lnTo>
                      <a:lnTo>
                        <a:pt x="1632" y="810"/>
                      </a:lnTo>
                      <a:lnTo>
                        <a:pt x="1614" y="810"/>
                      </a:lnTo>
                      <a:lnTo>
                        <a:pt x="1596" y="816"/>
                      </a:lnTo>
                      <a:lnTo>
                        <a:pt x="1578" y="822"/>
                      </a:lnTo>
                      <a:lnTo>
                        <a:pt x="1572" y="822"/>
                      </a:lnTo>
                      <a:lnTo>
                        <a:pt x="1566" y="828"/>
                      </a:lnTo>
                      <a:lnTo>
                        <a:pt x="1560" y="834"/>
                      </a:lnTo>
                      <a:lnTo>
                        <a:pt x="1554" y="846"/>
                      </a:lnTo>
                      <a:lnTo>
                        <a:pt x="1542" y="858"/>
                      </a:lnTo>
                      <a:lnTo>
                        <a:pt x="1530" y="870"/>
                      </a:lnTo>
                      <a:lnTo>
                        <a:pt x="1518" y="876"/>
                      </a:lnTo>
                      <a:lnTo>
                        <a:pt x="1506" y="882"/>
                      </a:lnTo>
                      <a:lnTo>
                        <a:pt x="1494" y="882"/>
                      </a:lnTo>
                      <a:lnTo>
                        <a:pt x="1476" y="882"/>
                      </a:lnTo>
                      <a:lnTo>
                        <a:pt x="1464" y="882"/>
                      </a:lnTo>
                      <a:lnTo>
                        <a:pt x="1452" y="876"/>
                      </a:lnTo>
                      <a:lnTo>
                        <a:pt x="1440" y="876"/>
                      </a:lnTo>
                      <a:lnTo>
                        <a:pt x="1428" y="870"/>
                      </a:lnTo>
                      <a:lnTo>
                        <a:pt x="1416" y="858"/>
                      </a:lnTo>
                      <a:lnTo>
                        <a:pt x="1404" y="852"/>
                      </a:lnTo>
                      <a:lnTo>
                        <a:pt x="1398" y="846"/>
                      </a:lnTo>
                      <a:lnTo>
                        <a:pt x="1392" y="834"/>
                      </a:lnTo>
                      <a:lnTo>
                        <a:pt x="1386" y="828"/>
                      </a:lnTo>
                      <a:lnTo>
                        <a:pt x="1386" y="816"/>
                      </a:lnTo>
                      <a:lnTo>
                        <a:pt x="1386" y="786"/>
                      </a:lnTo>
                      <a:lnTo>
                        <a:pt x="1386" y="744"/>
                      </a:lnTo>
                      <a:lnTo>
                        <a:pt x="1386" y="678"/>
                      </a:lnTo>
                      <a:lnTo>
                        <a:pt x="1386" y="612"/>
                      </a:lnTo>
                      <a:lnTo>
                        <a:pt x="1386" y="546"/>
                      </a:lnTo>
                      <a:lnTo>
                        <a:pt x="1386" y="474"/>
                      </a:lnTo>
                      <a:lnTo>
                        <a:pt x="1386" y="414"/>
                      </a:lnTo>
                      <a:lnTo>
                        <a:pt x="1386" y="366"/>
                      </a:lnTo>
                      <a:lnTo>
                        <a:pt x="1368" y="372"/>
                      </a:lnTo>
                      <a:lnTo>
                        <a:pt x="1350" y="384"/>
                      </a:lnTo>
                      <a:lnTo>
                        <a:pt x="1326" y="390"/>
                      </a:lnTo>
                      <a:lnTo>
                        <a:pt x="1302" y="396"/>
                      </a:lnTo>
                      <a:lnTo>
                        <a:pt x="1278" y="402"/>
                      </a:lnTo>
                      <a:lnTo>
                        <a:pt x="1254" y="402"/>
                      </a:lnTo>
                      <a:lnTo>
                        <a:pt x="1224" y="402"/>
                      </a:lnTo>
                      <a:lnTo>
                        <a:pt x="1194" y="402"/>
                      </a:lnTo>
                      <a:lnTo>
                        <a:pt x="1170" y="402"/>
                      </a:lnTo>
                      <a:lnTo>
                        <a:pt x="1140" y="402"/>
                      </a:lnTo>
                      <a:lnTo>
                        <a:pt x="1110" y="396"/>
                      </a:lnTo>
                      <a:lnTo>
                        <a:pt x="1086" y="390"/>
                      </a:lnTo>
                      <a:lnTo>
                        <a:pt x="1062" y="384"/>
                      </a:lnTo>
                      <a:lnTo>
                        <a:pt x="1038" y="378"/>
                      </a:lnTo>
                      <a:lnTo>
                        <a:pt x="1014" y="372"/>
                      </a:lnTo>
                      <a:lnTo>
                        <a:pt x="996" y="366"/>
                      </a:lnTo>
                      <a:lnTo>
                        <a:pt x="984" y="360"/>
                      </a:lnTo>
                      <a:lnTo>
                        <a:pt x="972" y="348"/>
                      </a:lnTo>
                      <a:lnTo>
                        <a:pt x="960" y="342"/>
                      </a:lnTo>
                      <a:lnTo>
                        <a:pt x="948" y="336"/>
                      </a:lnTo>
                      <a:lnTo>
                        <a:pt x="942" y="330"/>
                      </a:lnTo>
                      <a:lnTo>
                        <a:pt x="936" y="324"/>
                      </a:lnTo>
                      <a:lnTo>
                        <a:pt x="936" y="312"/>
                      </a:lnTo>
                      <a:lnTo>
                        <a:pt x="936" y="306"/>
                      </a:lnTo>
                      <a:lnTo>
                        <a:pt x="936" y="300"/>
                      </a:lnTo>
                      <a:lnTo>
                        <a:pt x="936" y="288"/>
                      </a:lnTo>
                      <a:lnTo>
                        <a:pt x="942" y="282"/>
                      </a:lnTo>
                      <a:lnTo>
                        <a:pt x="948" y="270"/>
                      </a:lnTo>
                      <a:lnTo>
                        <a:pt x="960" y="246"/>
                      </a:lnTo>
                      <a:lnTo>
                        <a:pt x="984" y="222"/>
                      </a:lnTo>
                      <a:lnTo>
                        <a:pt x="996" y="210"/>
                      </a:lnTo>
                      <a:lnTo>
                        <a:pt x="1008" y="192"/>
                      </a:lnTo>
                      <a:lnTo>
                        <a:pt x="1014" y="174"/>
                      </a:lnTo>
                      <a:lnTo>
                        <a:pt x="1020" y="156"/>
                      </a:lnTo>
                      <a:lnTo>
                        <a:pt x="1020" y="138"/>
                      </a:lnTo>
                      <a:lnTo>
                        <a:pt x="1020" y="120"/>
                      </a:lnTo>
                      <a:lnTo>
                        <a:pt x="1020" y="102"/>
                      </a:lnTo>
                      <a:lnTo>
                        <a:pt x="1014" y="84"/>
                      </a:lnTo>
                      <a:lnTo>
                        <a:pt x="1008" y="66"/>
                      </a:lnTo>
                      <a:lnTo>
                        <a:pt x="996" y="48"/>
                      </a:lnTo>
                      <a:lnTo>
                        <a:pt x="990" y="42"/>
                      </a:lnTo>
                      <a:lnTo>
                        <a:pt x="978" y="36"/>
                      </a:lnTo>
                      <a:lnTo>
                        <a:pt x="972" y="30"/>
                      </a:lnTo>
                      <a:lnTo>
                        <a:pt x="960" y="24"/>
                      </a:lnTo>
                      <a:lnTo>
                        <a:pt x="954" y="18"/>
                      </a:lnTo>
                      <a:lnTo>
                        <a:pt x="942" y="12"/>
                      </a:lnTo>
                      <a:lnTo>
                        <a:pt x="930" y="12"/>
                      </a:lnTo>
                      <a:lnTo>
                        <a:pt x="918" y="6"/>
                      </a:lnTo>
                      <a:lnTo>
                        <a:pt x="900" y="6"/>
                      </a:lnTo>
                      <a:lnTo>
                        <a:pt x="888" y="0"/>
                      </a:lnTo>
                      <a:lnTo>
                        <a:pt x="876" y="0"/>
                      </a:lnTo>
                      <a:lnTo>
                        <a:pt x="858" y="0"/>
                      </a:lnTo>
                      <a:lnTo>
                        <a:pt x="846" y="0"/>
                      </a:lnTo>
                      <a:lnTo>
                        <a:pt x="828" y="6"/>
                      </a:lnTo>
                      <a:lnTo>
                        <a:pt x="816" y="6"/>
                      </a:lnTo>
                      <a:lnTo>
                        <a:pt x="804" y="6"/>
                      </a:lnTo>
                      <a:lnTo>
                        <a:pt x="798" y="12"/>
                      </a:lnTo>
                      <a:lnTo>
                        <a:pt x="786" y="18"/>
                      </a:lnTo>
                      <a:lnTo>
                        <a:pt x="780" y="24"/>
                      </a:lnTo>
                      <a:lnTo>
                        <a:pt x="768" y="30"/>
                      </a:lnTo>
                      <a:lnTo>
                        <a:pt x="762" y="36"/>
                      </a:lnTo>
                      <a:lnTo>
                        <a:pt x="756" y="42"/>
                      </a:lnTo>
                      <a:lnTo>
                        <a:pt x="750" y="48"/>
                      </a:lnTo>
                      <a:lnTo>
                        <a:pt x="744" y="60"/>
                      </a:lnTo>
                      <a:lnTo>
                        <a:pt x="738" y="78"/>
                      </a:lnTo>
                      <a:lnTo>
                        <a:pt x="732" y="96"/>
                      </a:lnTo>
                      <a:lnTo>
                        <a:pt x="732" y="114"/>
                      </a:lnTo>
                      <a:lnTo>
                        <a:pt x="732" y="132"/>
                      </a:lnTo>
                      <a:lnTo>
                        <a:pt x="732" y="156"/>
                      </a:lnTo>
                      <a:lnTo>
                        <a:pt x="738" y="174"/>
                      </a:lnTo>
                      <a:lnTo>
                        <a:pt x="744" y="198"/>
                      </a:lnTo>
                      <a:lnTo>
                        <a:pt x="756" y="216"/>
                      </a:lnTo>
                      <a:lnTo>
                        <a:pt x="762" y="234"/>
                      </a:lnTo>
                      <a:lnTo>
                        <a:pt x="780" y="246"/>
                      </a:lnTo>
                      <a:lnTo>
                        <a:pt x="786" y="258"/>
                      </a:lnTo>
                      <a:lnTo>
                        <a:pt x="798" y="270"/>
                      </a:lnTo>
                      <a:lnTo>
                        <a:pt x="798" y="282"/>
                      </a:lnTo>
                      <a:lnTo>
                        <a:pt x="804" y="294"/>
                      </a:lnTo>
                      <a:lnTo>
                        <a:pt x="804" y="306"/>
                      </a:lnTo>
                      <a:lnTo>
                        <a:pt x="804" y="318"/>
                      </a:lnTo>
                      <a:lnTo>
                        <a:pt x="798" y="330"/>
                      </a:lnTo>
                      <a:lnTo>
                        <a:pt x="792" y="342"/>
                      </a:lnTo>
                      <a:lnTo>
                        <a:pt x="786" y="348"/>
                      </a:lnTo>
                      <a:lnTo>
                        <a:pt x="774" y="360"/>
                      </a:lnTo>
                      <a:lnTo>
                        <a:pt x="756" y="366"/>
                      </a:lnTo>
                      <a:lnTo>
                        <a:pt x="744" y="366"/>
                      </a:lnTo>
                      <a:lnTo>
                        <a:pt x="726" y="366"/>
                      </a:lnTo>
                      <a:lnTo>
                        <a:pt x="708" y="366"/>
                      </a:lnTo>
                      <a:lnTo>
                        <a:pt x="684" y="360"/>
                      </a:lnTo>
                      <a:lnTo>
                        <a:pt x="660" y="348"/>
                      </a:lnTo>
                      <a:lnTo>
                        <a:pt x="642" y="348"/>
                      </a:lnTo>
                      <a:lnTo>
                        <a:pt x="630" y="342"/>
                      </a:lnTo>
                      <a:lnTo>
                        <a:pt x="612" y="336"/>
                      </a:lnTo>
                      <a:lnTo>
                        <a:pt x="594" y="336"/>
                      </a:lnTo>
                      <a:lnTo>
                        <a:pt x="558" y="336"/>
                      </a:lnTo>
                      <a:lnTo>
                        <a:pt x="516" y="336"/>
                      </a:lnTo>
                      <a:lnTo>
                        <a:pt x="474" y="342"/>
                      </a:lnTo>
                      <a:lnTo>
                        <a:pt x="432" y="348"/>
                      </a:lnTo>
                      <a:lnTo>
                        <a:pt x="390" y="354"/>
                      </a:lnTo>
                      <a:lnTo>
                        <a:pt x="348" y="366"/>
                      </a:lnTo>
                      <a:lnTo>
                        <a:pt x="348" y="372"/>
                      </a:lnTo>
                      <a:lnTo>
                        <a:pt x="348" y="396"/>
                      </a:lnTo>
                      <a:lnTo>
                        <a:pt x="348" y="414"/>
                      </a:lnTo>
                      <a:lnTo>
                        <a:pt x="348" y="444"/>
                      </a:lnTo>
                      <a:lnTo>
                        <a:pt x="354" y="504"/>
                      </a:lnTo>
                      <a:lnTo>
                        <a:pt x="360" y="576"/>
                      </a:lnTo>
                      <a:lnTo>
                        <a:pt x="366" y="606"/>
                      </a:lnTo>
                      <a:lnTo>
                        <a:pt x="366" y="642"/>
                      </a:lnTo>
                      <a:lnTo>
                        <a:pt x="366" y="678"/>
                      </a:lnTo>
                      <a:lnTo>
                        <a:pt x="372" y="702"/>
                      </a:lnTo>
                      <a:lnTo>
                        <a:pt x="366" y="732"/>
                      </a:lnTo>
                      <a:lnTo>
                        <a:pt x="366" y="756"/>
                      </a:lnTo>
                      <a:lnTo>
                        <a:pt x="360" y="768"/>
                      </a:lnTo>
                      <a:lnTo>
                        <a:pt x="360" y="774"/>
                      </a:lnTo>
                      <a:lnTo>
                        <a:pt x="354" y="780"/>
                      </a:lnTo>
                      <a:lnTo>
                        <a:pt x="348" y="786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  <p:sp>
              <p:nvSpPr>
                <p:cNvPr id="624660" name="Freeform 20"/>
                <p:cNvSpPr>
                  <a:spLocks noEditPoints="1"/>
                </p:cNvSpPr>
                <p:nvPr/>
              </p:nvSpPr>
              <p:spPr bwMode="auto">
                <a:xfrm>
                  <a:off x="4504" y="1258"/>
                  <a:ext cx="1794" cy="1392"/>
                </a:xfrm>
                <a:custGeom>
                  <a:avLst/>
                  <a:gdLst/>
                  <a:ahLst/>
                  <a:cxnLst>
                    <a:cxn ang="0">
                      <a:pos x="198" y="762"/>
                    </a:cxn>
                    <a:cxn ang="0">
                      <a:pos x="60" y="768"/>
                    </a:cxn>
                    <a:cxn ang="0">
                      <a:pos x="6" y="912"/>
                    </a:cxn>
                    <a:cxn ang="0">
                      <a:pos x="120" y="996"/>
                    </a:cxn>
                    <a:cxn ang="0">
                      <a:pos x="312" y="966"/>
                    </a:cxn>
                    <a:cxn ang="0">
                      <a:pos x="372" y="1098"/>
                    </a:cxn>
                    <a:cxn ang="0">
                      <a:pos x="438" y="1362"/>
                    </a:cxn>
                    <a:cxn ang="0">
                      <a:pos x="792" y="1236"/>
                    </a:cxn>
                    <a:cxn ang="0">
                      <a:pos x="726" y="1092"/>
                    </a:cxn>
                    <a:cxn ang="0">
                      <a:pos x="762" y="930"/>
                    </a:cxn>
                    <a:cxn ang="0">
                      <a:pos x="930" y="912"/>
                    </a:cxn>
                    <a:cxn ang="0">
                      <a:pos x="1008" y="996"/>
                    </a:cxn>
                    <a:cxn ang="0">
                      <a:pos x="930" y="1182"/>
                    </a:cxn>
                    <a:cxn ang="0">
                      <a:pos x="984" y="1344"/>
                    </a:cxn>
                    <a:cxn ang="0">
                      <a:pos x="1404" y="1356"/>
                    </a:cxn>
                    <a:cxn ang="0">
                      <a:pos x="1428" y="996"/>
                    </a:cxn>
                    <a:cxn ang="0">
                      <a:pos x="1590" y="1074"/>
                    </a:cxn>
                    <a:cxn ang="0">
                      <a:pos x="1770" y="1032"/>
                    </a:cxn>
                    <a:cxn ang="0">
                      <a:pos x="1776" y="882"/>
                    </a:cxn>
                    <a:cxn ang="0">
                      <a:pos x="1560" y="840"/>
                    </a:cxn>
                    <a:cxn ang="0">
                      <a:pos x="1440" y="870"/>
                    </a:cxn>
                    <a:cxn ang="0">
                      <a:pos x="1404" y="480"/>
                    </a:cxn>
                    <a:cxn ang="0">
                      <a:pos x="1008" y="366"/>
                    </a:cxn>
                    <a:cxn ang="0">
                      <a:pos x="966" y="282"/>
                    </a:cxn>
                    <a:cxn ang="0">
                      <a:pos x="1002" y="42"/>
                    </a:cxn>
                    <a:cxn ang="0">
                      <a:pos x="906" y="12"/>
                    </a:cxn>
                    <a:cxn ang="0">
                      <a:pos x="786" y="30"/>
                    </a:cxn>
                    <a:cxn ang="0">
                      <a:pos x="762" y="246"/>
                    </a:cxn>
                    <a:cxn ang="0">
                      <a:pos x="792" y="342"/>
                    </a:cxn>
                    <a:cxn ang="0">
                      <a:pos x="600" y="336"/>
                    </a:cxn>
                    <a:cxn ang="0">
                      <a:pos x="372" y="708"/>
                    </a:cxn>
                    <a:cxn ang="0">
                      <a:pos x="384" y="762"/>
                    </a:cxn>
                    <a:cxn ang="0">
                      <a:pos x="522" y="354"/>
                    </a:cxn>
                    <a:cxn ang="0">
                      <a:pos x="786" y="372"/>
                    </a:cxn>
                    <a:cxn ang="0">
                      <a:pos x="792" y="246"/>
                    </a:cxn>
                    <a:cxn ang="0">
                      <a:pos x="780" y="48"/>
                    </a:cxn>
                    <a:cxn ang="0">
                      <a:pos x="894" y="18"/>
                    </a:cxn>
                    <a:cxn ang="0">
                      <a:pos x="984" y="54"/>
                    </a:cxn>
                    <a:cxn ang="0">
                      <a:pos x="960" y="252"/>
                    </a:cxn>
                    <a:cxn ang="0">
                      <a:pos x="990" y="378"/>
                    </a:cxn>
                    <a:cxn ang="0">
                      <a:pos x="1386" y="372"/>
                    </a:cxn>
                    <a:cxn ang="0">
                      <a:pos x="1428" y="882"/>
                    </a:cxn>
                    <a:cxn ang="0">
                      <a:pos x="1572" y="858"/>
                    </a:cxn>
                    <a:cxn ang="0">
                      <a:pos x="1752" y="864"/>
                    </a:cxn>
                    <a:cxn ang="0">
                      <a:pos x="1764" y="1008"/>
                    </a:cxn>
                    <a:cxn ang="0">
                      <a:pos x="1632" y="1068"/>
                    </a:cxn>
                    <a:cxn ang="0">
                      <a:pos x="1440" y="984"/>
                    </a:cxn>
                    <a:cxn ang="0">
                      <a:pos x="1380" y="1344"/>
                    </a:cxn>
                    <a:cxn ang="0">
                      <a:pos x="1002" y="1344"/>
                    </a:cxn>
                    <a:cxn ang="0">
                      <a:pos x="930" y="1194"/>
                    </a:cxn>
                    <a:cxn ang="0">
                      <a:pos x="1026" y="990"/>
                    </a:cxn>
                    <a:cxn ang="0">
                      <a:pos x="930" y="894"/>
                    </a:cxn>
                    <a:cxn ang="0">
                      <a:pos x="756" y="912"/>
                    </a:cxn>
                    <a:cxn ang="0">
                      <a:pos x="696" y="1062"/>
                    </a:cxn>
                    <a:cxn ang="0">
                      <a:pos x="774" y="1218"/>
                    </a:cxn>
                    <a:cxn ang="0">
                      <a:pos x="516" y="1344"/>
                    </a:cxn>
                    <a:cxn ang="0">
                      <a:pos x="396" y="1116"/>
                    </a:cxn>
                    <a:cxn ang="0">
                      <a:pos x="324" y="948"/>
                    </a:cxn>
                    <a:cxn ang="0">
                      <a:pos x="144" y="978"/>
                    </a:cxn>
                    <a:cxn ang="0">
                      <a:pos x="42" y="936"/>
                    </a:cxn>
                    <a:cxn ang="0">
                      <a:pos x="72" y="780"/>
                    </a:cxn>
                    <a:cxn ang="0">
                      <a:pos x="174" y="756"/>
                    </a:cxn>
                    <a:cxn ang="0">
                      <a:pos x="354" y="810"/>
                    </a:cxn>
                  </a:cxnLst>
                  <a:rect l="0" t="0" r="r" b="b"/>
                  <a:pathLst>
                    <a:path w="1794" h="1392">
                      <a:moveTo>
                        <a:pt x="342" y="792"/>
                      </a:moveTo>
                      <a:lnTo>
                        <a:pt x="348" y="798"/>
                      </a:lnTo>
                      <a:lnTo>
                        <a:pt x="348" y="792"/>
                      </a:lnTo>
                      <a:lnTo>
                        <a:pt x="336" y="798"/>
                      </a:lnTo>
                      <a:lnTo>
                        <a:pt x="324" y="804"/>
                      </a:lnTo>
                      <a:lnTo>
                        <a:pt x="324" y="804"/>
                      </a:lnTo>
                      <a:lnTo>
                        <a:pt x="318" y="804"/>
                      </a:lnTo>
                      <a:lnTo>
                        <a:pt x="312" y="810"/>
                      </a:lnTo>
                      <a:lnTo>
                        <a:pt x="318" y="816"/>
                      </a:lnTo>
                      <a:lnTo>
                        <a:pt x="318" y="810"/>
                      </a:lnTo>
                      <a:lnTo>
                        <a:pt x="306" y="810"/>
                      </a:lnTo>
                      <a:lnTo>
                        <a:pt x="294" y="810"/>
                      </a:lnTo>
                      <a:lnTo>
                        <a:pt x="294" y="816"/>
                      </a:lnTo>
                      <a:lnTo>
                        <a:pt x="300" y="810"/>
                      </a:lnTo>
                      <a:lnTo>
                        <a:pt x="294" y="804"/>
                      </a:lnTo>
                      <a:lnTo>
                        <a:pt x="294" y="804"/>
                      </a:lnTo>
                      <a:lnTo>
                        <a:pt x="288" y="804"/>
                      </a:lnTo>
                      <a:lnTo>
                        <a:pt x="276" y="804"/>
                      </a:lnTo>
                      <a:lnTo>
                        <a:pt x="276" y="810"/>
                      </a:lnTo>
                      <a:lnTo>
                        <a:pt x="282" y="804"/>
                      </a:lnTo>
                      <a:lnTo>
                        <a:pt x="258" y="792"/>
                      </a:lnTo>
                      <a:lnTo>
                        <a:pt x="240" y="786"/>
                      </a:lnTo>
                      <a:lnTo>
                        <a:pt x="222" y="774"/>
                      </a:lnTo>
                      <a:lnTo>
                        <a:pt x="198" y="762"/>
                      </a:lnTo>
                      <a:lnTo>
                        <a:pt x="180" y="750"/>
                      </a:lnTo>
                      <a:lnTo>
                        <a:pt x="180" y="750"/>
                      </a:lnTo>
                      <a:lnTo>
                        <a:pt x="174" y="750"/>
                      </a:lnTo>
                      <a:lnTo>
                        <a:pt x="150" y="744"/>
                      </a:lnTo>
                      <a:lnTo>
                        <a:pt x="138" y="744"/>
                      </a:lnTo>
                      <a:lnTo>
                        <a:pt x="138" y="750"/>
                      </a:lnTo>
                      <a:lnTo>
                        <a:pt x="144" y="744"/>
                      </a:lnTo>
                      <a:lnTo>
                        <a:pt x="138" y="738"/>
                      </a:lnTo>
                      <a:lnTo>
                        <a:pt x="138" y="738"/>
                      </a:lnTo>
                      <a:lnTo>
                        <a:pt x="132" y="738"/>
                      </a:lnTo>
                      <a:lnTo>
                        <a:pt x="120" y="738"/>
                      </a:lnTo>
                      <a:lnTo>
                        <a:pt x="108" y="738"/>
                      </a:lnTo>
                      <a:lnTo>
                        <a:pt x="108" y="738"/>
                      </a:lnTo>
                      <a:lnTo>
                        <a:pt x="108" y="738"/>
                      </a:lnTo>
                      <a:lnTo>
                        <a:pt x="96" y="744"/>
                      </a:lnTo>
                      <a:lnTo>
                        <a:pt x="96" y="750"/>
                      </a:lnTo>
                      <a:lnTo>
                        <a:pt x="96" y="744"/>
                      </a:lnTo>
                      <a:lnTo>
                        <a:pt x="84" y="744"/>
                      </a:lnTo>
                      <a:lnTo>
                        <a:pt x="84" y="744"/>
                      </a:lnTo>
                      <a:lnTo>
                        <a:pt x="84" y="744"/>
                      </a:lnTo>
                      <a:lnTo>
                        <a:pt x="72" y="750"/>
                      </a:lnTo>
                      <a:lnTo>
                        <a:pt x="66" y="750"/>
                      </a:lnTo>
                      <a:lnTo>
                        <a:pt x="66" y="756"/>
                      </a:lnTo>
                      <a:lnTo>
                        <a:pt x="60" y="768"/>
                      </a:lnTo>
                      <a:lnTo>
                        <a:pt x="66" y="768"/>
                      </a:lnTo>
                      <a:lnTo>
                        <a:pt x="66" y="762"/>
                      </a:lnTo>
                      <a:lnTo>
                        <a:pt x="54" y="768"/>
                      </a:lnTo>
                      <a:lnTo>
                        <a:pt x="54" y="768"/>
                      </a:lnTo>
                      <a:lnTo>
                        <a:pt x="48" y="768"/>
                      </a:lnTo>
                      <a:lnTo>
                        <a:pt x="36" y="780"/>
                      </a:lnTo>
                      <a:lnTo>
                        <a:pt x="36" y="786"/>
                      </a:lnTo>
                      <a:lnTo>
                        <a:pt x="36" y="786"/>
                      </a:lnTo>
                      <a:lnTo>
                        <a:pt x="24" y="804"/>
                      </a:lnTo>
                      <a:lnTo>
                        <a:pt x="12" y="822"/>
                      </a:lnTo>
                      <a:lnTo>
                        <a:pt x="18" y="822"/>
                      </a:lnTo>
                      <a:lnTo>
                        <a:pt x="12" y="816"/>
                      </a:lnTo>
                      <a:lnTo>
                        <a:pt x="6" y="822"/>
                      </a:lnTo>
                      <a:lnTo>
                        <a:pt x="6" y="828"/>
                      </a:lnTo>
                      <a:lnTo>
                        <a:pt x="6" y="828"/>
                      </a:lnTo>
                      <a:lnTo>
                        <a:pt x="0" y="840"/>
                      </a:lnTo>
                      <a:lnTo>
                        <a:pt x="0" y="840"/>
                      </a:lnTo>
                      <a:lnTo>
                        <a:pt x="0" y="840"/>
                      </a:lnTo>
                      <a:lnTo>
                        <a:pt x="0" y="858"/>
                      </a:lnTo>
                      <a:lnTo>
                        <a:pt x="0" y="876"/>
                      </a:lnTo>
                      <a:lnTo>
                        <a:pt x="0" y="888"/>
                      </a:lnTo>
                      <a:lnTo>
                        <a:pt x="0" y="894"/>
                      </a:lnTo>
                      <a:lnTo>
                        <a:pt x="0" y="894"/>
                      </a:lnTo>
                      <a:lnTo>
                        <a:pt x="6" y="912"/>
                      </a:lnTo>
                      <a:lnTo>
                        <a:pt x="18" y="930"/>
                      </a:lnTo>
                      <a:lnTo>
                        <a:pt x="24" y="942"/>
                      </a:lnTo>
                      <a:lnTo>
                        <a:pt x="36" y="960"/>
                      </a:lnTo>
                      <a:lnTo>
                        <a:pt x="36" y="960"/>
                      </a:lnTo>
                      <a:lnTo>
                        <a:pt x="42" y="966"/>
                      </a:lnTo>
                      <a:lnTo>
                        <a:pt x="60" y="978"/>
                      </a:lnTo>
                      <a:lnTo>
                        <a:pt x="60" y="978"/>
                      </a:lnTo>
                      <a:lnTo>
                        <a:pt x="60" y="978"/>
                      </a:lnTo>
                      <a:lnTo>
                        <a:pt x="66" y="978"/>
                      </a:lnTo>
                      <a:lnTo>
                        <a:pt x="66" y="966"/>
                      </a:lnTo>
                      <a:lnTo>
                        <a:pt x="60" y="972"/>
                      </a:lnTo>
                      <a:lnTo>
                        <a:pt x="66" y="978"/>
                      </a:lnTo>
                      <a:lnTo>
                        <a:pt x="72" y="984"/>
                      </a:lnTo>
                      <a:lnTo>
                        <a:pt x="72" y="984"/>
                      </a:lnTo>
                      <a:lnTo>
                        <a:pt x="84" y="990"/>
                      </a:lnTo>
                      <a:lnTo>
                        <a:pt x="84" y="990"/>
                      </a:lnTo>
                      <a:lnTo>
                        <a:pt x="84" y="990"/>
                      </a:lnTo>
                      <a:lnTo>
                        <a:pt x="96" y="990"/>
                      </a:lnTo>
                      <a:lnTo>
                        <a:pt x="96" y="978"/>
                      </a:lnTo>
                      <a:lnTo>
                        <a:pt x="96" y="990"/>
                      </a:lnTo>
                      <a:lnTo>
                        <a:pt x="108" y="996"/>
                      </a:lnTo>
                      <a:lnTo>
                        <a:pt x="108" y="996"/>
                      </a:lnTo>
                      <a:lnTo>
                        <a:pt x="108" y="996"/>
                      </a:lnTo>
                      <a:lnTo>
                        <a:pt x="120" y="996"/>
                      </a:lnTo>
                      <a:lnTo>
                        <a:pt x="132" y="996"/>
                      </a:lnTo>
                      <a:lnTo>
                        <a:pt x="144" y="996"/>
                      </a:lnTo>
                      <a:lnTo>
                        <a:pt x="162" y="996"/>
                      </a:lnTo>
                      <a:lnTo>
                        <a:pt x="162" y="996"/>
                      </a:lnTo>
                      <a:lnTo>
                        <a:pt x="168" y="996"/>
                      </a:lnTo>
                      <a:lnTo>
                        <a:pt x="180" y="990"/>
                      </a:lnTo>
                      <a:lnTo>
                        <a:pt x="174" y="978"/>
                      </a:lnTo>
                      <a:lnTo>
                        <a:pt x="174" y="990"/>
                      </a:lnTo>
                      <a:lnTo>
                        <a:pt x="186" y="990"/>
                      </a:lnTo>
                      <a:lnTo>
                        <a:pt x="192" y="990"/>
                      </a:lnTo>
                      <a:lnTo>
                        <a:pt x="192" y="990"/>
                      </a:lnTo>
                      <a:lnTo>
                        <a:pt x="210" y="984"/>
                      </a:lnTo>
                      <a:lnTo>
                        <a:pt x="240" y="972"/>
                      </a:lnTo>
                      <a:lnTo>
                        <a:pt x="258" y="966"/>
                      </a:lnTo>
                      <a:lnTo>
                        <a:pt x="252" y="954"/>
                      </a:lnTo>
                      <a:lnTo>
                        <a:pt x="252" y="966"/>
                      </a:lnTo>
                      <a:lnTo>
                        <a:pt x="276" y="960"/>
                      </a:lnTo>
                      <a:lnTo>
                        <a:pt x="294" y="960"/>
                      </a:lnTo>
                      <a:lnTo>
                        <a:pt x="306" y="960"/>
                      </a:lnTo>
                      <a:lnTo>
                        <a:pt x="306" y="948"/>
                      </a:lnTo>
                      <a:lnTo>
                        <a:pt x="300" y="954"/>
                      </a:lnTo>
                      <a:lnTo>
                        <a:pt x="306" y="960"/>
                      </a:lnTo>
                      <a:lnTo>
                        <a:pt x="312" y="966"/>
                      </a:lnTo>
                      <a:lnTo>
                        <a:pt x="312" y="966"/>
                      </a:lnTo>
                      <a:lnTo>
                        <a:pt x="318" y="966"/>
                      </a:lnTo>
                      <a:lnTo>
                        <a:pt x="318" y="954"/>
                      </a:lnTo>
                      <a:lnTo>
                        <a:pt x="318" y="966"/>
                      </a:lnTo>
                      <a:lnTo>
                        <a:pt x="330" y="972"/>
                      </a:lnTo>
                      <a:lnTo>
                        <a:pt x="330" y="960"/>
                      </a:lnTo>
                      <a:lnTo>
                        <a:pt x="324" y="966"/>
                      </a:lnTo>
                      <a:lnTo>
                        <a:pt x="330" y="972"/>
                      </a:lnTo>
                      <a:lnTo>
                        <a:pt x="336" y="966"/>
                      </a:lnTo>
                      <a:lnTo>
                        <a:pt x="330" y="972"/>
                      </a:lnTo>
                      <a:lnTo>
                        <a:pt x="336" y="984"/>
                      </a:lnTo>
                      <a:lnTo>
                        <a:pt x="336" y="984"/>
                      </a:lnTo>
                      <a:lnTo>
                        <a:pt x="336" y="984"/>
                      </a:lnTo>
                      <a:lnTo>
                        <a:pt x="342" y="990"/>
                      </a:lnTo>
                      <a:lnTo>
                        <a:pt x="348" y="984"/>
                      </a:lnTo>
                      <a:lnTo>
                        <a:pt x="342" y="990"/>
                      </a:lnTo>
                      <a:lnTo>
                        <a:pt x="348" y="1008"/>
                      </a:lnTo>
                      <a:lnTo>
                        <a:pt x="354" y="1020"/>
                      </a:lnTo>
                      <a:lnTo>
                        <a:pt x="360" y="1038"/>
                      </a:lnTo>
                      <a:lnTo>
                        <a:pt x="366" y="1056"/>
                      </a:lnTo>
                      <a:lnTo>
                        <a:pt x="372" y="1074"/>
                      </a:lnTo>
                      <a:lnTo>
                        <a:pt x="378" y="1068"/>
                      </a:lnTo>
                      <a:lnTo>
                        <a:pt x="372" y="1068"/>
                      </a:lnTo>
                      <a:lnTo>
                        <a:pt x="372" y="1092"/>
                      </a:lnTo>
                      <a:lnTo>
                        <a:pt x="372" y="1098"/>
                      </a:lnTo>
                      <a:lnTo>
                        <a:pt x="372" y="1098"/>
                      </a:lnTo>
                      <a:lnTo>
                        <a:pt x="378" y="1122"/>
                      </a:lnTo>
                      <a:lnTo>
                        <a:pt x="384" y="1116"/>
                      </a:lnTo>
                      <a:lnTo>
                        <a:pt x="378" y="1116"/>
                      </a:lnTo>
                      <a:lnTo>
                        <a:pt x="378" y="1140"/>
                      </a:lnTo>
                      <a:lnTo>
                        <a:pt x="378" y="1164"/>
                      </a:lnTo>
                      <a:lnTo>
                        <a:pt x="378" y="1188"/>
                      </a:lnTo>
                      <a:lnTo>
                        <a:pt x="378" y="1212"/>
                      </a:lnTo>
                      <a:lnTo>
                        <a:pt x="384" y="1212"/>
                      </a:lnTo>
                      <a:lnTo>
                        <a:pt x="378" y="1212"/>
                      </a:lnTo>
                      <a:lnTo>
                        <a:pt x="372" y="1236"/>
                      </a:lnTo>
                      <a:lnTo>
                        <a:pt x="372" y="1236"/>
                      </a:lnTo>
                      <a:lnTo>
                        <a:pt x="372" y="1236"/>
                      </a:lnTo>
                      <a:lnTo>
                        <a:pt x="372" y="1260"/>
                      </a:lnTo>
                      <a:lnTo>
                        <a:pt x="378" y="1260"/>
                      </a:lnTo>
                      <a:lnTo>
                        <a:pt x="372" y="1260"/>
                      </a:lnTo>
                      <a:lnTo>
                        <a:pt x="366" y="1284"/>
                      </a:lnTo>
                      <a:lnTo>
                        <a:pt x="360" y="1308"/>
                      </a:lnTo>
                      <a:lnTo>
                        <a:pt x="354" y="1332"/>
                      </a:lnTo>
                      <a:lnTo>
                        <a:pt x="348" y="1350"/>
                      </a:lnTo>
                      <a:lnTo>
                        <a:pt x="342" y="1356"/>
                      </a:lnTo>
                      <a:lnTo>
                        <a:pt x="354" y="1362"/>
                      </a:lnTo>
                      <a:lnTo>
                        <a:pt x="396" y="1362"/>
                      </a:lnTo>
                      <a:lnTo>
                        <a:pt x="438" y="1362"/>
                      </a:lnTo>
                      <a:lnTo>
                        <a:pt x="480" y="1362"/>
                      </a:lnTo>
                      <a:lnTo>
                        <a:pt x="516" y="1362"/>
                      </a:lnTo>
                      <a:lnTo>
                        <a:pt x="552" y="1362"/>
                      </a:lnTo>
                      <a:lnTo>
                        <a:pt x="588" y="1362"/>
                      </a:lnTo>
                      <a:lnTo>
                        <a:pt x="618" y="1362"/>
                      </a:lnTo>
                      <a:lnTo>
                        <a:pt x="636" y="1362"/>
                      </a:lnTo>
                      <a:lnTo>
                        <a:pt x="666" y="1356"/>
                      </a:lnTo>
                      <a:lnTo>
                        <a:pt x="690" y="1350"/>
                      </a:lnTo>
                      <a:lnTo>
                        <a:pt x="696" y="1344"/>
                      </a:lnTo>
                      <a:lnTo>
                        <a:pt x="696" y="1344"/>
                      </a:lnTo>
                      <a:lnTo>
                        <a:pt x="714" y="1326"/>
                      </a:lnTo>
                      <a:lnTo>
                        <a:pt x="708" y="1320"/>
                      </a:lnTo>
                      <a:lnTo>
                        <a:pt x="714" y="1332"/>
                      </a:lnTo>
                      <a:lnTo>
                        <a:pt x="738" y="1320"/>
                      </a:lnTo>
                      <a:lnTo>
                        <a:pt x="738" y="1320"/>
                      </a:lnTo>
                      <a:lnTo>
                        <a:pt x="738" y="1314"/>
                      </a:lnTo>
                      <a:lnTo>
                        <a:pt x="750" y="1302"/>
                      </a:lnTo>
                      <a:lnTo>
                        <a:pt x="762" y="1290"/>
                      </a:lnTo>
                      <a:lnTo>
                        <a:pt x="768" y="1290"/>
                      </a:lnTo>
                      <a:lnTo>
                        <a:pt x="768" y="1290"/>
                      </a:lnTo>
                      <a:lnTo>
                        <a:pt x="780" y="1272"/>
                      </a:lnTo>
                      <a:lnTo>
                        <a:pt x="786" y="1254"/>
                      </a:lnTo>
                      <a:lnTo>
                        <a:pt x="792" y="1236"/>
                      </a:lnTo>
                      <a:lnTo>
                        <a:pt x="792" y="1236"/>
                      </a:lnTo>
                      <a:lnTo>
                        <a:pt x="792" y="1230"/>
                      </a:lnTo>
                      <a:lnTo>
                        <a:pt x="792" y="1218"/>
                      </a:lnTo>
                      <a:lnTo>
                        <a:pt x="792" y="1200"/>
                      </a:lnTo>
                      <a:lnTo>
                        <a:pt x="792" y="1182"/>
                      </a:lnTo>
                      <a:lnTo>
                        <a:pt x="792" y="1182"/>
                      </a:lnTo>
                      <a:lnTo>
                        <a:pt x="792" y="1182"/>
                      </a:lnTo>
                      <a:lnTo>
                        <a:pt x="786" y="1164"/>
                      </a:lnTo>
                      <a:lnTo>
                        <a:pt x="786" y="1164"/>
                      </a:lnTo>
                      <a:lnTo>
                        <a:pt x="780" y="1158"/>
                      </a:lnTo>
                      <a:lnTo>
                        <a:pt x="768" y="1146"/>
                      </a:lnTo>
                      <a:lnTo>
                        <a:pt x="762" y="1152"/>
                      </a:lnTo>
                      <a:lnTo>
                        <a:pt x="774" y="1152"/>
                      </a:lnTo>
                      <a:lnTo>
                        <a:pt x="768" y="1134"/>
                      </a:lnTo>
                      <a:lnTo>
                        <a:pt x="762" y="1128"/>
                      </a:lnTo>
                      <a:lnTo>
                        <a:pt x="762" y="1128"/>
                      </a:lnTo>
                      <a:lnTo>
                        <a:pt x="744" y="1116"/>
                      </a:lnTo>
                      <a:lnTo>
                        <a:pt x="738" y="1122"/>
                      </a:lnTo>
                      <a:lnTo>
                        <a:pt x="750" y="1122"/>
                      </a:lnTo>
                      <a:lnTo>
                        <a:pt x="738" y="1104"/>
                      </a:lnTo>
                      <a:lnTo>
                        <a:pt x="738" y="1104"/>
                      </a:lnTo>
                      <a:lnTo>
                        <a:pt x="732" y="1098"/>
                      </a:lnTo>
                      <a:lnTo>
                        <a:pt x="720" y="1086"/>
                      </a:lnTo>
                      <a:lnTo>
                        <a:pt x="714" y="1092"/>
                      </a:lnTo>
                      <a:lnTo>
                        <a:pt x="726" y="1092"/>
                      </a:lnTo>
                      <a:lnTo>
                        <a:pt x="720" y="1074"/>
                      </a:lnTo>
                      <a:lnTo>
                        <a:pt x="714" y="1056"/>
                      </a:lnTo>
                      <a:lnTo>
                        <a:pt x="702" y="1056"/>
                      </a:lnTo>
                      <a:lnTo>
                        <a:pt x="714" y="1056"/>
                      </a:lnTo>
                      <a:lnTo>
                        <a:pt x="714" y="1032"/>
                      </a:lnTo>
                      <a:lnTo>
                        <a:pt x="714" y="1014"/>
                      </a:lnTo>
                      <a:lnTo>
                        <a:pt x="714" y="996"/>
                      </a:lnTo>
                      <a:lnTo>
                        <a:pt x="702" y="996"/>
                      </a:lnTo>
                      <a:lnTo>
                        <a:pt x="714" y="1002"/>
                      </a:lnTo>
                      <a:lnTo>
                        <a:pt x="720" y="984"/>
                      </a:lnTo>
                      <a:lnTo>
                        <a:pt x="726" y="966"/>
                      </a:lnTo>
                      <a:lnTo>
                        <a:pt x="738" y="948"/>
                      </a:lnTo>
                      <a:lnTo>
                        <a:pt x="726" y="942"/>
                      </a:lnTo>
                      <a:lnTo>
                        <a:pt x="732" y="954"/>
                      </a:lnTo>
                      <a:lnTo>
                        <a:pt x="744" y="948"/>
                      </a:lnTo>
                      <a:lnTo>
                        <a:pt x="744" y="942"/>
                      </a:lnTo>
                      <a:lnTo>
                        <a:pt x="750" y="942"/>
                      </a:lnTo>
                      <a:lnTo>
                        <a:pt x="756" y="930"/>
                      </a:lnTo>
                      <a:lnTo>
                        <a:pt x="744" y="924"/>
                      </a:lnTo>
                      <a:lnTo>
                        <a:pt x="750" y="930"/>
                      </a:lnTo>
                      <a:lnTo>
                        <a:pt x="756" y="924"/>
                      </a:lnTo>
                      <a:lnTo>
                        <a:pt x="750" y="918"/>
                      </a:lnTo>
                      <a:lnTo>
                        <a:pt x="750" y="930"/>
                      </a:lnTo>
                      <a:lnTo>
                        <a:pt x="762" y="930"/>
                      </a:lnTo>
                      <a:lnTo>
                        <a:pt x="768" y="930"/>
                      </a:lnTo>
                      <a:lnTo>
                        <a:pt x="768" y="924"/>
                      </a:lnTo>
                      <a:lnTo>
                        <a:pt x="774" y="918"/>
                      </a:lnTo>
                      <a:lnTo>
                        <a:pt x="768" y="912"/>
                      </a:lnTo>
                      <a:lnTo>
                        <a:pt x="774" y="924"/>
                      </a:lnTo>
                      <a:lnTo>
                        <a:pt x="786" y="918"/>
                      </a:lnTo>
                      <a:lnTo>
                        <a:pt x="798" y="912"/>
                      </a:lnTo>
                      <a:lnTo>
                        <a:pt x="810" y="906"/>
                      </a:lnTo>
                      <a:lnTo>
                        <a:pt x="804" y="894"/>
                      </a:lnTo>
                      <a:lnTo>
                        <a:pt x="804" y="906"/>
                      </a:lnTo>
                      <a:lnTo>
                        <a:pt x="816" y="906"/>
                      </a:lnTo>
                      <a:lnTo>
                        <a:pt x="822" y="906"/>
                      </a:lnTo>
                      <a:lnTo>
                        <a:pt x="822" y="906"/>
                      </a:lnTo>
                      <a:lnTo>
                        <a:pt x="840" y="900"/>
                      </a:lnTo>
                      <a:lnTo>
                        <a:pt x="834" y="888"/>
                      </a:lnTo>
                      <a:lnTo>
                        <a:pt x="834" y="900"/>
                      </a:lnTo>
                      <a:lnTo>
                        <a:pt x="852" y="900"/>
                      </a:lnTo>
                      <a:lnTo>
                        <a:pt x="864" y="900"/>
                      </a:lnTo>
                      <a:lnTo>
                        <a:pt x="882" y="900"/>
                      </a:lnTo>
                      <a:lnTo>
                        <a:pt x="900" y="900"/>
                      </a:lnTo>
                      <a:lnTo>
                        <a:pt x="900" y="888"/>
                      </a:lnTo>
                      <a:lnTo>
                        <a:pt x="900" y="900"/>
                      </a:lnTo>
                      <a:lnTo>
                        <a:pt x="912" y="906"/>
                      </a:lnTo>
                      <a:lnTo>
                        <a:pt x="930" y="912"/>
                      </a:lnTo>
                      <a:lnTo>
                        <a:pt x="930" y="912"/>
                      </a:lnTo>
                      <a:lnTo>
                        <a:pt x="930" y="912"/>
                      </a:lnTo>
                      <a:lnTo>
                        <a:pt x="942" y="912"/>
                      </a:lnTo>
                      <a:lnTo>
                        <a:pt x="942" y="900"/>
                      </a:lnTo>
                      <a:lnTo>
                        <a:pt x="942" y="912"/>
                      </a:lnTo>
                      <a:lnTo>
                        <a:pt x="954" y="918"/>
                      </a:lnTo>
                      <a:lnTo>
                        <a:pt x="954" y="906"/>
                      </a:lnTo>
                      <a:lnTo>
                        <a:pt x="948" y="912"/>
                      </a:lnTo>
                      <a:lnTo>
                        <a:pt x="954" y="918"/>
                      </a:lnTo>
                      <a:lnTo>
                        <a:pt x="960" y="924"/>
                      </a:lnTo>
                      <a:lnTo>
                        <a:pt x="960" y="924"/>
                      </a:lnTo>
                      <a:lnTo>
                        <a:pt x="972" y="930"/>
                      </a:lnTo>
                      <a:lnTo>
                        <a:pt x="984" y="936"/>
                      </a:lnTo>
                      <a:lnTo>
                        <a:pt x="984" y="924"/>
                      </a:lnTo>
                      <a:lnTo>
                        <a:pt x="978" y="930"/>
                      </a:lnTo>
                      <a:lnTo>
                        <a:pt x="984" y="942"/>
                      </a:lnTo>
                      <a:lnTo>
                        <a:pt x="984" y="942"/>
                      </a:lnTo>
                      <a:lnTo>
                        <a:pt x="984" y="942"/>
                      </a:lnTo>
                      <a:lnTo>
                        <a:pt x="990" y="948"/>
                      </a:lnTo>
                      <a:lnTo>
                        <a:pt x="996" y="942"/>
                      </a:lnTo>
                      <a:lnTo>
                        <a:pt x="990" y="948"/>
                      </a:lnTo>
                      <a:lnTo>
                        <a:pt x="996" y="960"/>
                      </a:lnTo>
                      <a:lnTo>
                        <a:pt x="1002" y="978"/>
                      </a:lnTo>
                      <a:lnTo>
                        <a:pt x="1008" y="996"/>
                      </a:lnTo>
                      <a:lnTo>
                        <a:pt x="1014" y="990"/>
                      </a:lnTo>
                      <a:lnTo>
                        <a:pt x="1008" y="990"/>
                      </a:lnTo>
                      <a:lnTo>
                        <a:pt x="1008" y="1014"/>
                      </a:lnTo>
                      <a:lnTo>
                        <a:pt x="1008" y="1032"/>
                      </a:lnTo>
                      <a:lnTo>
                        <a:pt x="1008" y="1056"/>
                      </a:lnTo>
                      <a:lnTo>
                        <a:pt x="1014" y="1056"/>
                      </a:lnTo>
                      <a:lnTo>
                        <a:pt x="1008" y="1056"/>
                      </a:lnTo>
                      <a:lnTo>
                        <a:pt x="1002" y="1074"/>
                      </a:lnTo>
                      <a:lnTo>
                        <a:pt x="996" y="1092"/>
                      </a:lnTo>
                      <a:lnTo>
                        <a:pt x="990" y="1110"/>
                      </a:lnTo>
                      <a:lnTo>
                        <a:pt x="996" y="1110"/>
                      </a:lnTo>
                      <a:lnTo>
                        <a:pt x="990" y="1104"/>
                      </a:lnTo>
                      <a:lnTo>
                        <a:pt x="978" y="1116"/>
                      </a:lnTo>
                      <a:lnTo>
                        <a:pt x="966" y="1128"/>
                      </a:lnTo>
                      <a:lnTo>
                        <a:pt x="972" y="1134"/>
                      </a:lnTo>
                      <a:lnTo>
                        <a:pt x="972" y="1128"/>
                      </a:lnTo>
                      <a:lnTo>
                        <a:pt x="960" y="1134"/>
                      </a:lnTo>
                      <a:lnTo>
                        <a:pt x="960" y="1134"/>
                      </a:lnTo>
                      <a:lnTo>
                        <a:pt x="954" y="1134"/>
                      </a:lnTo>
                      <a:lnTo>
                        <a:pt x="942" y="1146"/>
                      </a:lnTo>
                      <a:lnTo>
                        <a:pt x="942" y="1152"/>
                      </a:lnTo>
                      <a:lnTo>
                        <a:pt x="942" y="1152"/>
                      </a:lnTo>
                      <a:lnTo>
                        <a:pt x="936" y="1164"/>
                      </a:lnTo>
                      <a:lnTo>
                        <a:pt x="930" y="1182"/>
                      </a:lnTo>
                      <a:lnTo>
                        <a:pt x="924" y="1194"/>
                      </a:lnTo>
                      <a:lnTo>
                        <a:pt x="924" y="1194"/>
                      </a:lnTo>
                      <a:lnTo>
                        <a:pt x="924" y="1194"/>
                      </a:lnTo>
                      <a:lnTo>
                        <a:pt x="924" y="1206"/>
                      </a:lnTo>
                      <a:lnTo>
                        <a:pt x="930" y="1206"/>
                      </a:lnTo>
                      <a:lnTo>
                        <a:pt x="924" y="1206"/>
                      </a:lnTo>
                      <a:lnTo>
                        <a:pt x="918" y="1224"/>
                      </a:lnTo>
                      <a:lnTo>
                        <a:pt x="918" y="1224"/>
                      </a:lnTo>
                      <a:lnTo>
                        <a:pt x="918" y="1224"/>
                      </a:lnTo>
                      <a:lnTo>
                        <a:pt x="918" y="1242"/>
                      </a:lnTo>
                      <a:lnTo>
                        <a:pt x="918" y="1242"/>
                      </a:lnTo>
                      <a:lnTo>
                        <a:pt x="918" y="1248"/>
                      </a:lnTo>
                      <a:lnTo>
                        <a:pt x="924" y="1260"/>
                      </a:lnTo>
                      <a:lnTo>
                        <a:pt x="930" y="1278"/>
                      </a:lnTo>
                      <a:lnTo>
                        <a:pt x="936" y="1296"/>
                      </a:lnTo>
                      <a:lnTo>
                        <a:pt x="936" y="1296"/>
                      </a:lnTo>
                      <a:lnTo>
                        <a:pt x="936" y="1296"/>
                      </a:lnTo>
                      <a:lnTo>
                        <a:pt x="948" y="1308"/>
                      </a:lnTo>
                      <a:lnTo>
                        <a:pt x="954" y="1302"/>
                      </a:lnTo>
                      <a:lnTo>
                        <a:pt x="948" y="1308"/>
                      </a:lnTo>
                      <a:lnTo>
                        <a:pt x="960" y="1326"/>
                      </a:lnTo>
                      <a:lnTo>
                        <a:pt x="960" y="1326"/>
                      </a:lnTo>
                      <a:lnTo>
                        <a:pt x="966" y="1332"/>
                      </a:lnTo>
                      <a:lnTo>
                        <a:pt x="984" y="1344"/>
                      </a:lnTo>
                      <a:lnTo>
                        <a:pt x="1002" y="1356"/>
                      </a:lnTo>
                      <a:lnTo>
                        <a:pt x="996" y="1350"/>
                      </a:lnTo>
                      <a:lnTo>
                        <a:pt x="1002" y="1356"/>
                      </a:lnTo>
                      <a:lnTo>
                        <a:pt x="1026" y="1362"/>
                      </a:lnTo>
                      <a:lnTo>
                        <a:pt x="1026" y="1350"/>
                      </a:lnTo>
                      <a:lnTo>
                        <a:pt x="1026" y="1362"/>
                      </a:lnTo>
                      <a:lnTo>
                        <a:pt x="1038" y="1368"/>
                      </a:lnTo>
                      <a:lnTo>
                        <a:pt x="1032" y="1362"/>
                      </a:lnTo>
                      <a:lnTo>
                        <a:pt x="1038" y="1368"/>
                      </a:lnTo>
                      <a:lnTo>
                        <a:pt x="1062" y="1374"/>
                      </a:lnTo>
                      <a:lnTo>
                        <a:pt x="1104" y="1380"/>
                      </a:lnTo>
                      <a:lnTo>
                        <a:pt x="1152" y="1386"/>
                      </a:lnTo>
                      <a:lnTo>
                        <a:pt x="1182" y="1386"/>
                      </a:lnTo>
                      <a:lnTo>
                        <a:pt x="1212" y="1392"/>
                      </a:lnTo>
                      <a:lnTo>
                        <a:pt x="1242" y="1392"/>
                      </a:lnTo>
                      <a:lnTo>
                        <a:pt x="1272" y="1392"/>
                      </a:lnTo>
                      <a:lnTo>
                        <a:pt x="1302" y="1392"/>
                      </a:lnTo>
                      <a:lnTo>
                        <a:pt x="1338" y="1392"/>
                      </a:lnTo>
                      <a:lnTo>
                        <a:pt x="1362" y="1386"/>
                      </a:lnTo>
                      <a:lnTo>
                        <a:pt x="1392" y="1380"/>
                      </a:lnTo>
                      <a:lnTo>
                        <a:pt x="1398" y="1374"/>
                      </a:lnTo>
                      <a:lnTo>
                        <a:pt x="1404" y="1368"/>
                      </a:lnTo>
                      <a:lnTo>
                        <a:pt x="1404" y="1356"/>
                      </a:lnTo>
                      <a:lnTo>
                        <a:pt x="1404" y="1356"/>
                      </a:lnTo>
                      <a:lnTo>
                        <a:pt x="1404" y="1356"/>
                      </a:lnTo>
                      <a:lnTo>
                        <a:pt x="1398" y="1338"/>
                      </a:lnTo>
                      <a:lnTo>
                        <a:pt x="1392" y="1320"/>
                      </a:lnTo>
                      <a:lnTo>
                        <a:pt x="1380" y="1320"/>
                      </a:lnTo>
                      <a:lnTo>
                        <a:pt x="1392" y="1320"/>
                      </a:lnTo>
                      <a:lnTo>
                        <a:pt x="1392" y="1302"/>
                      </a:lnTo>
                      <a:lnTo>
                        <a:pt x="1392" y="1260"/>
                      </a:lnTo>
                      <a:lnTo>
                        <a:pt x="1392" y="1218"/>
                      </a:lnTo>
                      <a:lnTo>
                        <a:pt x="1392" y="1170"/>
                      </a:lnTo>
                      <a:lnTo>
                        <a:pt x="1398" y="1128"/>
                      </a:lnTo>
                      <a:lnTo>
                        <a:pt x="1404" y="1086"/>
                      </a:lnTo>
                      <a:lnTo>
                        <a:pt x="1404" y="1050"/>
                      </a:lnTo>
                      <a:lnTo>
                        <a:pt x="1392" y="1050"/>
                      </a:lnTo>
                      <a:lnTo>
                        <a:pt x="1404" y="1056"/>
                      </a:lnTo>
                      <a:lnTo>
                        <a:pt x="1410" y="1038"/>
                      </a:lnTo>
                      <a:lnTo>
                        <a:pt x="1416" y="1026"/>
                      </a:lnTo>
                      <a:lnTo>
                        <a:pt x="1422" y="1014"/>
                      </a:lnTo>
                      <a:lnTo>
                        <a:pt x="1410" y="1008"/>
                      </a:lnTo>
                      <a:lnTo>
                        <a:pt x="1416" y="1020"/>
                      </a:lnTo>
                      <a:lnTo>
                        <a:pt x="1428" y="1014"/>
                      </a:lnTo>
                      <a:lnTo>
                        <a:pt x="1428" y="1014"/>
                      </a:lnTo>
                      <a:lnTo>
                        <a:pt x="1428" y="1008"/>
                      </a:lnTo>
                      <a:lnTo>
                        <a:pt x="1434" y="1002"/>
                      </a:lnTo>
                      <a:lnTo>
                        <a:pt x="1428" y="996"/>
                      </a:lnTo>
                      <a:lnTo>
                        <a:pt x="1434" y="1008"/>
                      </a:lnTo>
                      <a:lnTo>
                        <a:pt x="1446" y="1002"/>
                      </a:lnTo>
                      <a:lnTo>
                        <a:pt x="1440" y="990"/>
                      </a:lnTo>
                      <a:lnTo>
                        <a:pt x="1440" y="1002"/>
                      </a:lnTo>
                      <a:lnTo>
                        <a:pt x="1452" y="1002"/>
                      </a:lnTo>
                      <a:lnTo>
                        <a:pt x="1464" y="1002"/>
                      </a:lnTo>
                      <a:lnTo>
                        <a:pt x="1476" y="1002"/>
                      </a:lnTo>
                      <a:lnTo>
                        <a:pt x="1476" y="990"/>
                      </a:lnTo>
                      <a:lnTo>
                        <a:pt x="1476" y="1002"/>
                      </a:lnTo>
                      <a:lnTo>
                        <a:pt x="1494" y="1008"/>
                      </a:lnTo>
                      <a:lnTo>
                        <a:pt x="1506" y="1014"/>
                      </a:lnTo>
                      <a:lnTo>
                        <a:pt x="1518" y="1020"/>
                      </a:lnTo>
                      <a:lnTo>
                        <a:pt x="1530" y="1026"/>
                      </a:lnTo>
                      <a:lnTo>
                        <a:pt x="1542" y="1032"/>
                      </a:lnTo>
                      <a:lnTo>
                        <a:pt x="1560" y="1044"/>
                      </a:lnTo>
                      <a:lnTo>
                        <a:pt x="1560" y="1032"/>
                      </a:lnTo>
                      <a:lnTo>
                        <a:pt x="1554" y="1038"/>
                      </a:lnTo>
                      <a:lnTo>
                        <a:pt x="1560" y="1050"/>
                      </a:lnTo>
                      <a:lnTo>
                        <a:pt x="1560" y="1050"/>
                      </a:lnTo>
                      <a:lnTo>
                        <a:pt x="1560" y="1050"/>
                      </a:lnTo>
                      <a:lnTo>
                        <a:pt x="1572" y="1062"/>
                      </a:lnTo>
                      <a:lnTo>
                        <a:pt x="1578" y="1068"/>
                      </a:lnTo>
                      <a:lnTo>
                        <a:pt x="1578" y="1068"/>
                      </a:lnTo>
                      <a:lnTo>
                        <a:pt x="1590" y="1074"/>
                      </a:lnTo>
                      <a:lnTo>
                        <a:pt x="1608" y="1080"/>
                      </a:lnTo>
                      <a:lnTo>
                        <a:pt x="1626" y="1086"/>
                      </a:lnTo>
                      <a:lnTo>
                        <a:pt x="1626" y="1086"/>
                      </a:lnTo>
                      <a:lnTo>
                        <a:pt x="1626" y="1086"/>
                      </a:lnTo>
                      <a:lnTo>
                        <a:pt x="1638" y="1086"/>
                      </a:lnTo>
                      <a:lnTo>
                        <a:pt x="1638" y="1074"/>
                      </a:lnTo>
                      <a:lnTo>
                        <a:pt x="1638" y="1086"/>
                      </a:lnTo>
                      <a:lnTo>
                        <a:pt x="1656" y="1092"/>
                      </a:lnTo>
                      <a:lnTo>
                        <a:pt x="1656" y="1092"/>
                      </a:lnTo>
                      <a:lnTo>
                        <a:pt x="1662" y="1092"/>
                      </a:lnTo>
                      <a:lnTo>
                        <a:pt x="1680" y="1086"/>
                      </a:lnTo>
                      <a:lnTo>
                        <a:pt x="1674" y="1074"/>
                      </a:lnTo>
                      <a:lnTo>
                        <a:pt x="1674" y="1086"/>
                      </a:lnTo>
                      <a:lnTo>
                        <a:pt x="1692" y="1086"/>
                      </a:lnTo>
                      <a:lnTo>
                        <a:pt x="1692" y="1086"/>
                      </a:lnTo>
                      <a:lnTo>
                        <a:pt x="1698" y="1086"/>
                      </a:lnTo>
                      <a:lnTo>
                        <a:pt x="1710" y="1080"/>
                      </a:lnTo>
                      <a:lnTo>
                        <a:pt x="1728" y="1074"/>
                      </a:lnTo>
                      <a:lnTo>
                        <a:pt x="1728" y="1074"/>
                      </a:lnTo>
                      <a:lnTo>
                        <a:pt x="1728" y="1068"/>
                      </a:lnTo>
                      <a:lnTo>
                        <a:pt x="1740" y="1056"/>
                      </a:lnTo>
                      <a:lnTo>
                        <a:pt x="1752" y="1044"/>
                      </a:lnTo>
                      <a:lnTo>
                        <a:pt x="1764" y="1032"/>
                      </a:lnTo>
                      <a:lnTo>
                        <a:pt x="1770" y="1032"/>
                      </a:lnTo>
                      <a:lnTo>
                        <a:pt x="1770" y="1032"/>
                      </a:lnTo>
                      <a:lnTo>
                        <a:pt x="1782" y="1014"/>
                      </a:lnTo>
                      <a:lnTo>
                        <a:pt x="1788" y="996"/>
                      </a:lnTo>
                      <a:lnTo>
                        <a:pt x="1794" y="972"/>
                      </a:lnTo>
                      <a:lnTo>
                        <a:pt x="1794" y="972"/>
                      </a:lnTo>
                      <a:lnTo>
                        <a:pt x="1794" y="966"/>
                      </a:lnTo>
                      <a:lnTo>
                        <a:pt x="1794" y="954"/>
                      </a:lnTo>
                      <a:lnTo>
                        <a:pt x="1794" y="942"/>
                      </a:lnTo>
                      <a:lnTo>
                        <a:pt x="1794" y="930"/>
                      </a:lnTo>
                      <a:lnTo>
                        <a:pt x="1794" y="918"/>
                      </a:lnTo>
                      <a:lnTo>
                        <a:pt x="1794" y="918"/>
                      </a:lnTo>
                      <a:lnTo>
                        <a:pt x="1788" y="912"/>
                      </a:lnTo>
                      <a:lnTo>
                        <a:pt x="1782" y="906"/>
                      </a:lnTo>
                      <a:lnTo>
                        <a:pt x="1776" y="912"/>
                      </a:lnTo>
                      <a:lnTo>
                        <a:pt x="1788" y="912"/>
                      </a:lnTo>
                      <a:lnTo>
                        <a:pt x="1782" y="900"/>
                      </a:lnTo>
                      <a:lnTo>
                        <a:pt x="1770" y="900"/>
                      </a:lnTo>
                      <a:lnTo>
                        <a:pt x="1782" y="900"/>
                      </a:lnTo>
                      <a:lnTo>
                        <a:pt x="1782" y="888"/>
                      </a:lnTo>
                      <a:lnTo>
                        <a:pt x="1782" y="888"/>
                      </a:lnTo>
                      <a:lnTo>
                        <a:pt x="1776" y="882"/>
                      </a:lnTo>
                      <a:lnTo>
                        <a:pt x="1770" y="876"/>
                      </a:lnTo>
                      <a:lnTo>
                        <a:pt x="1764" y="882"/>
                      </a:lnTo>
                      <a:lnTo>
                        <a:pt x="1776" y="882"/>
                      </a:lnTo>
                      <a:lnTo>
                        <a:pt x="1764" y="864"/>
                      </a:lnTo>
                      <a:lnTo>
                        <a:pt x="1758" y="858"/>
                      </a:lnTo>
                      <a:lnTo>
                        <a:pt x="1758" y="858"/>
                      </a:lnTo>
                      <a:lnTo>
                        <a:pt x="1740" y="846"/>
                      </a:lnTo>
                      <a:lnTo>
                        <a:pt x="1722" y="834"/>
                      </a:lnTo>
                      <a:lnTo>
                        <a:pt x="1704" y="822"/>
                      </a:lnTo>
                      <a:lnTo>
                        <a:pt x="1686" y="816"/>
                      </a:lnTo>
                      <a:lnTo>
                        <a:pt x="1668" y="810"/>
                      </a:lnTo>
                      <a:lnTo>
                        <a:pt x="1668" y="810"/>
                      </a:lnTo>
                      <a:lnTo>
                        <a:pt x="1662" y="810"/>
                      </a:lnTo>
                      <a:lnTo>
                        <a:pt x="1638" y="810"/>
                      </a:lnTo>
                      <a:lnTo>
                        <a:pt x="1620" y="810"/>
                      </a:lnTo>
                      <a:lnTo>
                        <a:pt x="1620" y="810"/>
                      </a:lnTo>
                      <a:lnTo>
                        <a:pt x="1620" y="810"/>
                      </a:lnTo>
                      <a:lnTo>
                        <a:pt x="1602" y="816"/>
                      </a:lnTo>
                      <a:lnTo>
                        <a:pt x="1584" y="822"/>
                      </a:lnTo>
                      <a:lnTo>
                        <a:pt x="1584" y="828"/>
                      </a:lnTo>
                      <a:lnTo>
                        <a:pt x="1584" y="822"/>
                      </a:lnTo>
                      <a:lnTo>
                        <a:pt x="1578" y="822"/>
                      </a:lnTo>
                      <a:lnTo>
                        <a:pt x="1578" y="822"/>
                      </a:lnTo>
                      <a:lnTo>
                        <a:pt x="1572" y="822"/>
                      </a:lnTo>
                      <a:lnTo>
                        <a:pt x="1566" y="828"/>
                      </a:lnTo>
                      <a:lnTo>
                        <a:pt x="1560" y="834"/>
                      </a:lnTo>
                      <a:lnTo>
                        <a:pt x="1560" y="840"/>
                      </a:lnTo>
                      <a:lnTo>
                        <a:pt x="1560" y="840"/>
                      </a:lnTo>
                      <a:lnTo>
                        <a:pt x="1554" y="852"/>
                      </a:lnTo>
                      <a:lnTo>
                        <a:pt x="1560" y="852"/>
                      </a:lnTo>
                      <a:lnTo>
                        <a:pt x="1554" y="846"/>
                      </a:lnTo>
                      <a:lnTo>
                        <a:pt x="1542" y="858"/>
                      </a:lnTo>
                      <a:lnTo>
                        <a:pt x="1530" y="870"/>
                      </a:lnTo>
                      <a:lnTo>
                        <a:pt x="1536" y="876"/>
                      </a:lnTo>
                      <a:lnTo>
                        <a:pt x="1536" y="870"/>
                      </a:lnTo>
                      <a:lnTo>
                        <a:pt x="1524" y="876"/>
                      </a:lnTo>
                      <a:lnTo>
                        <a:pt x="1512" y="882"/>
                      </a:lnTo>
                      <a:lnTo>
                        <a:pt x="1512" y="888"/>
                      </a:lnTo>
                      <a:lnTo>
                        <a:pt x="1512" y="882"/>
                      </a:lnTo>
                      <a:lnTo>
                        <a:pt x="1500" y="882"/>
                      </a:lnTo>
                      <a:lnTo>
                        <a:pt x="1482" y="882"/>
                      </a:lnTo>
                      <a:lnTo>
                        <a:pt x="1470" y="882"/>
                      </a:lnTo>
                      <a:lnTo>
                        <a:pt x="1470" y="888"/>
                      </a:lnTo>
                      <a:lnTo>
                        <a:pt x="1476" y="882"/>
                      </a:lnTo>
                      <a:lnTo>
                        <a:pt x="1464" y="876"/>
                      </a:lnTo>
                      <a:lnTo>
                        <a:pt x="1464" y="876"/>
                      </a:lnTo>
                      <a:lnTo>
                        <a:pt x="1458" y="876"/>
                      </a:lnTo>
                      <a:lnTo>
                        <a:pt x="1446" y="876"/>
                      </a:lnTo>
                      <a:lnTo>
                        <a:pt x="1446" y="882"/>
                      </a:lnTo>
                      <a:lnTo>
                        <a:pt x="1452" y="876"/>
                      </a:lnTo>
                      <a:lnTo>
                        <a:pt x="1440" y="870"/>
                      </a:lnTo>
                      <a:lnTo>
                        <a:pt x="1434" y="876"/>
                      </a:lnTo>
                      <a:lnTo>
                        <a:pt x="1440" y="870"/>
                      </a:lnTo>
                      <a:lnTo>
                        <a:pt x="1428" y="858"/>
                      </a:lnTo>
                      <a:lnTo>
                        <a:pt x="1428" y="858"/>
                      </a:lnTo>
                      <a:lnTo>
                        <a:pt x="1428" y="858"/>
                      </a:lnTo>
                      <a:lnTo>
                        <a:pt x="1416" y="852"/>
                      </a:lnTo>
                      <a:lnTo>
                        <a:pt x="1410" y="858"/>
                      </a:lnTo>
                      <a:lnTo>
                        <a:pt x="1416" y="852"/>
                      </a:lnTo>
                      <a:lnTo>
                        <a:pt x="1410" y="846"/>
                      </a:lnTo>
                      <a:lnTo>
                        <a:pt x="1404" y="852"/>
                      </a:lnTo>
                      <a:lnTo>
                        <a:pt x="1416" y="852"/>
                      </a:lnTo>
                      <a:lnTo>
                        <a:pt x="1410" y="840"/>
                      </a:lnTo>
                      <a:lnTo>
                        <a:pt x="1410" y="840"/>
                      </a:lnTo>
                      <a:lnTo>
                        <a:pt x="1404" y="834"/>
                      </a:lnTo>
                      <a:lnTo>
                        <a:pt x="1398" y="828"/>
                      </a:lnTo>
                      <a:lnTo>
                        <a:pt x="1392" y="834"/>
                      </a:lnTo>
                      <a:lnTo>
                        <a:pt x="1404" y="834"/>
                      </a:lnTo>
                      <a:lnTo>
                        <a:pt x="1404" y="822"/>
                      </a:lnTo>
                      <a:lnTo>
                        <a:pt x="1404" y="792"/>
                      </a:lnTo>
                      <a:lnTo>
                        <a:pt x="1404" y="750"/>
                      </a:lnTo>
                      <a:lnTo>
                        <a:pt x="1404" y="684"/>
                      </a:lnTo>
                      <a:lnTo>
                        <a:pt x="1404" y="618"/>
                      </a:lnTo>
                      <a:lnTo>
                        <a:pt x="1404" y="552"/>
                      </a:lnTo>
                      <a:lnTo>
                        <a:pt x="1404" y="480"/>
                      </a:lnTo>
                      <a:lnTo>
                        <a:pt x="1404" y="420"/>
                      </a:lnTo>
                      <a:lnTo>
                        <a:pt x="1404" y="372"/>
                      </a:lnTo>
                      <a:lnTo>
                        <a:pt x="1404" y="360"/>
                      </a:lnTo>
                      <a:lnTo>
                        <a:pt x="1392" y="366"/>
                      </a:lnTo>
                      <a:lnTo>
                        <a:pt x="1374" y="372"/>
                      </a:lnTo>
                      <a:lnTo>
                        <a:pt x="1356" y="384"/>
                      </a:lnTo>
                      <a:lnTo>
                        <a:pt x="1356" y="390"/>
                      </a:lnTo>
                      <a:lnTo>
                        <a:pt x="1356" y="384"/>
                      </a:lnTo>
                      <a:lnTo>
                        <a:pt x="1332" y="390"/>
                      </a:lnTo>
                      <a:lnTo>
                        <a:pt x="1308" y="396"/>
                      </a:lnTo>
                      <a:lnTo>
                        <a:pt x="1284" y="402"/>
                      </a:lnTo>
                      <a:lnTo>
                        <a:pt x="1260" y="402"/>
                      </a:lnTo>
                      <a:lnTo>
                        <a:pt x="1230" y="402"/>
                      </a:lnTo>
                      <a:lnTo>
                        <a:pt x="1200" y="402"/>
                      </a:lnTo>
                      <a:lnTo>
                        <a:pt x="1176" y="402"/>
                      </a:lnTo>
                      <a:lnTo>
                        <a:pt x="1146" y="402"/>
                      </a:lnTo>
                      <a:lnTo>
                        <a:pt x="1116" y="396"/>
                      </a:lnTo>
                      <a:lnTo>
                        <a:pt x="1092" y="390"/>
                      </a:lnTo>
                      <a:lnTo>
                        <a:pt x="1068" y="384"/>
                      </a:lnTo>
                      <a:lnTo>
                        <a:pt x="1044" y="378"/>
                      </a:lnTo>
                      <a:lnTo>
                        <a:pt x="1020" y="372"/>
                      </a:lnTo>
                      <a:lnTo>
                        <a:pt x="1020" y="378"/>
                      </a:lnTo>
                      <a:lnTo>
                        <a:pt x="1026" y="372"/>
                      </a:lnTo>
                      <a:lnTo>
                        <a:pt x="1008" y="366"/>
                      </a:lnTo>
                      <a:lnTo>
                        <a:pt x="996" y="360"/>
                      </a:lnTo>
                      <a:lnTo>
                        <a:pt x="990" y="366"/>
                      </a:lnTo>
                      <a:lnTo>
                        <a:pt x="996" y="360"/>
                      </a:lnTo>
                      <a:lnTo>
                        <a:pt x="984" y="348"/>
                      </a:lnTo>
                      <a:lnTo>
                        <a:pt x="984" y="348"/>
                      </a:lnTo>
                      <a:lnTo>
                        <a:pt x="984" y="348"/>
                      </a:lnTo>
                      <a:lnTo>
                        <a:pt x="972" y="342"/>
                      </a:lnTo>
                      <a:lnTo>
                        <a:pt x="960" y="336"/>
                      </a:lnTo>
                      <a:lnTo>
                        <a:pt x="954" y="342"/>
                      </a:lnTo>
                      <a:lnTo>
                        <a:pt x="960" y="336"/>
                      </a:lnTo>
                      <a:lnTo>
                        <a:pt x="954" y="330"/>
                      </a:lnTo>
                      <a:lnTo>
                        <a:pt x="948" y="324"/>
                      </a:lnTo>
                      <a:lnTo>
                        <a:pt x="942" y="330"/>
                      </a:lnTo>
                      <a:lnTo>
                        <a:pt x="954" y="330"/>
                      </a:lnTo>
                      <a:lnTo>
                        <a:pt x="954" y="318"/>
                      </a:lnTo>
                      <a:lnTo>
                        <a:pt x="954" y="312"/>
                      </a:lnTo>
                      <a:lnTo>
                        <a:pt x="954" y="306"/>
                      </a:lnTo>
                      <a:lnTo>
                        <a:pt x="954" y="294"/>
                      </a:lnTo>
                      <a:lnTo>
                        <a:pt x="942" y="294"/>
                      </a:lnTo>
                      <a:lnTo>
                        <a:pt x="948" y="300"/>
                      </a:lnTo>
                      <a:lnTo>
                        <a:pt x="954" y="294"/>
                      </a:lnTo>
                      <a:lnTo>
                        <a:pt x="960" y="294"/>
                      </a:lnTo>
                      <a:lnTo>
                        <a:pt x="960" y="294"/>
                      </a:lnTo>
                      <a:lnTo>
                        <a:pt x="966" y="282"/>
                      </a:lnTo>
                      <a:lnTo>
                        <a:pt x="978" y="258"/>
                      </a:lnTo>
                      <a:lnTo>
                        <a:pt x="966" y="252"/>
                      </a:lnTo>
                      <a:lnTo>
                        <a:pt x="972" y="258"/>
                      </a:lnTo>
                      <a:lnTo>
                        <a:pt x="996" y="234"/>
                      </a:lnTo>
                      <a:lnTo>
                        <a:pt x="1008" y="222"/>
                      </a:lnTo>
                      <a:lnTo>
                        <a:pt x="1014" y="222"/>
                      </a:lnTo>
                      <a:lnTo>
                        <a:pt x="1014" y="222"/>
                      </a:lnTo>
                      <a:lnTo>
                        <a:pt x="1026" y="204"/>
                      </a:lnTo>
                      <a:lnTo>
                        <a:pt x="1032" y="186"/>
                      </a:lnTo>
                      <a:lnTo>
                        <a:pt x="1038" y="168"/>
                      </a:lnTo>
                      <a:lnTo>
                        <a:pt x="1038" y="168"/>
                      </a:lnTo>
                      <a:lnTo>
                        <a:pt x="1038" y="162"/>
                      </a:lnTo>
                      <a:lnTo>
                        <a:pt x="1038" y="144"/>
                      </a:lnTo>
                      <a:lnTo>
                        <a:pt x="1038" y="126"/>
                      </a:lnTo>
                      <a:lnTo>
                        <a:pt x="1038" y="108"/>
                      </a:lnTo>
                      <a:lnTo>
                        <a:pt x="1038" y="108"/>
                      </a:lnTo>
                      <a:lnTo>
                        <a:pt x="1038" y="108"/>
                      </a:lnTo>
                      <a:lnTo>
                        <a:pt x="1032" y="90"/>
                      </a:lnTo>
                      <a:lnTo>
                        <a:pt x="1026" y="72"/>
                      </a:lnTo>
                      <a:lnTo>
                        <a:pt x="1014" y="54"/>
                      </a:lnTo>
                      <a:lnTo>
                        <a:pt x="1014" y="54"/>
                      </a:lnTo>
                      <a:lnTo>
                        <a:pt x="1008" y="48"/>
                      </a:lnTo>
                      <a:lnTo>
                        <a:pt x="1002" y="42"/>
                      </a:lnTo>
                      <a:lnTo>
                        <a:pt x="1002" y="42"/>
                      </a:lnTo>
                      <a:lnTo>
                        <a:pt x="1002" y="42"/>
                      </a:lnTo>
                      <a:lnTo>
                        <a:pt x="990" y="36"/>
                      </a:lnTo>
                      <a:lnTo>
                        <a:pt x="984" y="42"/>
                      </a:lnTo>
                      <a:lnTo>
                        <a:pt x="990" y="36"/>
                      </a:lnTo>
                      <a:lnTo>
                        <a:pt x="984" y="30"/>
                      </a:lnTo>
                      <a:lnTo>
                        <a:pt x="984" y="30"/>
                      </a:lnTo>
                      <a:lnTo>
                        <a:pt x="984" y="30"/>
                      </a:lnTo>
                      <a:lnTo>
                        <a:pt x="972" y="24"/>
                      </a:lnTo>
                      <a:lnTo>
                        <a:pt x="966" y="30"/>
                      </a:lnTo>
                      <a:lnTo>
                        <a:pt x="972" y="24"/>
                      </a:lnTo>
                      <a:lnTo>
                        <a:pt x="966" y="18"/>
                      </a:lnTo>
                      <a:lnTo>
                        <a:pt x="966" y="18"/>
                      </a:lnTo>
                      <a:lnTo>
                        <a:pt x="966" y="18"/>
                      </a:lnTo>
                      <a:lnTo>
                        <a:pt x="954" y="12"/>
                      </a:lnTo>
                      <a:lnTo>
                        <a:pt x="954" y="12"/>
                      </a:lnTo>
                      <a:lnTo>
                        <a:pt x="948" y="12"/>
                      </a:lnTo>
                      <a:lnTo>
                        <a:pt x="936" y="12"/>
                      </a:lnTo>
                      <a:lnTo>
                        <a:pt x="936" y="18"/>
                      </a:lnTo>
                      <a:lnTo>
                        <a:pt x="942" y="12"/>
                      </a:lnTo>
                      <a:lnTo>
                        <a:pt x="930" y="6"/>
                      </a:lnTo>
                      <a:lnTo>
                        <a:pt x="930" y="6"/>
                      </a:lnTo>
                      <a:lnTo>
                        <a:pt x="924" y="6"/>
                      </a:lnTo>
                      <a:lnTo>
                        <a:pt x="906" y="6"/>
                      </a:lnTo>
                      <a:lnTo>
                        <a:pt x="906" y="12"/>
                      </a:lnTo>
                      <a:lnTo>
                        <a:pt x="912" y="6"/>
                      </a:lnTo>
                      <a:lnTo>
                        <a:pt x="900" y="0"/>
                      </a:lnTo>
                      <a:lnTo>
                        <a:pt x="900" y="0"/>
                      </a:lnTo>
                      <a:lnTo>
                        <a:pt x="894" y="0"/>
                      </a:lnTo>
                      <a:lnTo>
                        <a:pt x="882" y="0"/>
                      </a:lnTo>
                      <a:lnTo>
                        <a:pt x="864" y="0"/>
                      </a:lnTo>
                      <a:lnTo>
                        <a:pt x="852" y="0"/>
                      </a:lnTo>
                      <a:lnTo>
                        <a:pt x="852" y="0"/>
                      </a:lnTo>
                      <a:lnTo>
                        <a:pt x="852" y="0"/>
                      </a:lnTo>
                      <a:lnTo>
                        <a:pt x="834" y="6"/>
                      </a:lnTo>
                      <a:lnTo>
                        <a:pt x="834" y="12"/>
                      </a:lnTo>
                      <a:lnTo>
                        <a:pt x="834" y="6"/>
                      </a:lnTo>
                      <a:lnTo>
                        <a:pt x="822" y="6"/>
                      </a:lnTo>
                      <a:lnTo>
                        <a:pt x="810" y="6"/>
                      </a:lnTo>
                      <a:lnTo>
                        <a:pt x="810" y="6"/>
                      </a:lnTo>
                      <a:lnTo>
                        <a:pt x="804" y="6"/>
                      </a:lnTo>
                      <a:lnTo>
                        <a:pt x="798" y="12"/>
                      </a:lnTo>
                      <a:lnTo>
                        <a:pt x="804" y="18"/>
                      </a:lnTo>
                      <a:lnTo>
                        <a:pt x="804" y="12"/>
                      </a:lnTo>
                      <a:lnTo>
                        <a:pt x="792" y="18"/>
                      </a:lnTo>
                      <a:lnTo>
                        <a:pt x="792" y="18"/>
                      </a:lnTo>
                      <a:lnTo>
                        <a:pt x="786" y="18"/>
                      </a:lnTo>
                      <a:lnTo>
                        <a:pt x="780" y="24"/>
                      </a:lnTo>
                      <a:lnTo>
                        <a:pt x="786" y="30"/>
                      </a:lnTo>
                      <a:lnTo>
                        <a:pt x="786" y="24"/>
                      </a:lnTo>
                      <a:lnTo>
                        <a:pt x="774" y="30"/>
                      </a:lnTo>
                      <a:lnTo>
                        <a:pt x="774" y="30"/>
                      </a:lnTo>
                      <a:lnTo>
                        <a:pt x="768" y="30"/>
                      </a:lnTo>
                      <a:lnTo>
                        <a:pt x="762" y="36"/>
                      </a:lnTo>
                      <a:lnTo>
                        <a:pt x="756" y="42"/>
                      </a:lnTo>
                      <a:lnTo>
                        <a:pt x="750" y="48"/>
                      </a:lnTo>
                      <a:lnTo>
                        <a:pt x="750" y="54"/>
                      </a:lnTo>
                      <a:lnTo>
                        <a:pt x="750" y="54"/>
                      </a:lnTo>
                      <a:lnTo>
                        <a:pt x="744" y="66"/>
                      </a:lnTo>
                      <a:lnTo>
                        <a:pt x="738" y="84"/>
                      </a:lnTo>
                      <a:lnTo>
                        <a:pt x="732" y="102"/>
                      </a:lnTo>
                      <a:lnTo>
                        <a:pt x="732" y="102"/>
                      </a:lnTo>
                      <a:lnTo>
                        <a:pt x="732" y="102"/>
                      </a:lnTo>
                      <a:lnTo>
                        <a:pt x="732" y="120"/>
                      </a:lnTo>
                      <a:lnTo>
                        <a:pt x="732" y="138"/>
                      </a:lnTo>
                      <a:lnTo>
                        <a:pt x="732" y="162"/>
                      </a:lnTo>
                      <a:lnTo>
                        <a:pt x="732" y="168"/>
                      </a:lnTo>
                      <a:lnTo>
                        <a:pt x="732" y="168"/>
                      </a:lnTo>
                      <a:lnTo>
                        <a:pt x="738" y="186"/>
                      </a:lnTo>
                      <a:lnTo>
                        <a:pt x="744" y="210"/>
                      </a:lnTo>
                      <a:lnTo>
                        <a:pt x="756" y="228"/>
                      </a:lnTo>
                      <a:lnTo>
                        <a:pt x="762" y="246"/>
                      </a:lnTo>
                      <a:lnTo>
                        <a:pt x="762" y="246"/>
                      </a:lnTo>
                      <a:lnTo>
                        <a:pt x="768" y="252"/>
                      </a:lnTo>
                      <a:lnTo>
                        <a:pt x="786" y="264"/>
                      </a:lnTo>
                      <a:lnTo>
                        <a:pt x="786" y="252"/>
                      </a:lnTo>
                      <a:lnTo>
                        <a:pt x="780" y="258"/>
                      </a:lnTo>
                      <a:lnTo>
                        <a:pt x="786" y="270"/>
                      </a:lnTo>
                      <a:lnTo>
                        <a:pt x="786" y="270"/>
                      </a:lnTo>
                      <a:lnTo>
                        <a:pt x="786" y="270"/>
                      </a:lnTo>
                      <a:lnTo>
                        <a:pt x="798" y="282"/>
                      </a:lnTo>
                      <a:lnTo>
                        <a:pt x="804" y="276"/>
                      </a:lnTo>
                      <a:lnTo>
                        <a:pt x="798" y="276"/>
                      </a:lnTo>
                      <a:lnTo>
                        <a:pt x="798" y="288"/>
                      </a:lnTo>
                      <a:lnTo>
                        <a:pt x="798" y="294"/>
                      </a:lnTo>
                      <a:lnTo>
                        <a:pt x="798" y="294"/>
                      </a:lnTo>
                      <a:lnTo>
                        <a:pt x="804" y="306"/>
                      </a:lnTo>
                      <a:lnTo>
                        <a:pt x="810" y="300"/>
                      </a:lnTo>
                      <a:lnTo>
                        <a:pt x="804" y="300"/>
                      </a:lnTo>
                      <a:lnTo>
                        <a:pt x="804" y="312"/>
                      </a:lnTo>
                      <a:lnTo>
                        <a:pt x="804" y="324"/>
                      </a:lnTo>
                      <a:lnTo>
                        <a:pt x="810" y="324"/>
                      </a:lnTo>
                      <a:lnTo>
                        <a:pt x="804" y="324"/>
                      </a:lnTo>
                      <a:lnTo>
                        <a:pt x="798" y="336"/>
                      </a:lnTo>
                      <a:lnTo>
                        <a:pt x="792" y="348"/>
                      </a:lnTo>
                      <a:lnTo>
                        <a:pt x="798" y="348"/>
                      </a:lnTo>
                      <a:lnTo>
                        <a:pt x="792" y="342"/>
                      </a:lnTo>
                      <a:lnTo>
                        <a:pt x="786" y="348"/>
                      </a:lnTo>
                      <a:lnTo>
                        <a:pt x="774" y="360"/>
                      </a:lnTo>
                      <a:lnTo>
                        <a:pt x="780" y="366"/>
                      </a:lnTo>
                      <a:lnTo>
                        <a:pt x="780" y="360"/>
                      </a:lnTo>
                      <a:lnTo>
                        <a:pt x="762" y="366"/>
                      </a:lnTo>
                      <a:lnTo>
                        <a:pt x="762" y="372"/>
                      </a:lnTo>
                      <a:lnTo>
                        <a:pt x="762" y="366"/>
                      </a:lnTo>
                      <a:lnTo>
                        <a:pt x="750" y="366"/>
                      </a:lnTo>
                      <a:lnTo>
                        <a:pt x="732" y="366"/>
                      </a:lnTo>
                      <a:lnTo>
                        <a:pt x="714" y="366"/>
                      </a:lnTo>
                      <a:lnTo>
                        <a:pt x="690" y="360"/>
                      </a:lnTo>
                      <a:lnTo>
                        <a:pt x="690" y="366"/>
                      </a:lnTo>
                      <a:lnTo>
                        <a:pt x="696" y="360"/>
                      </a:lnTo>
                      <a:lnTo>
                        <a:pt x="672" y="348"/>
                      </a:lnTo>
                      <a:lnTo>
                        <a:pt x="672" y="348"/>
                      </a:lnTo>
                      <a:lnTo>
                        <a:pt x="666" y="348"/>
                      </a:lnTo>
                      <a:lnTo>
                        <a:pt x="648" y="348"/>
                      </a:lnTo>
                      <a:lnTo>
                        <a:pt x="648" y="354"/>
                      </a:lnTo>
                      <a:lnTo>
                        <a:pt x="654" y="348"/>
                      </a:lnTo>
                      <a:lnTo>
                        <a:pt x="642" y="342"/>
                      </a:lnTo>
                      <a:lnTo>
                        <a:pt x="624" y="336"/>
                      </a:lnTo>
                      <a:lnTo>
                        <a:pt x="624" y="336"/>
                      </a:lnTo>
                      <a:lnTo>
                        <a:pt x="618" y="336"/>
                      </a:lnTo>
                      <a:lnTo>
                        <a:pt x="600" y="336"/>
                      </a:lnTo>
                      <a:lnTo>
                        <a:pt x="564" y="336"/>
                      </a:lnTo>
                      <a:lnTo>
                        <a:pt x="522" y="336"/>
                      </a:lnTo>
                      <a:lnTo>
                        <a:pt x="480" y="342"/>
                      </a:lnTo>
                      <a:lnTo>
                        <a:pt x="438" y="348"/>
                      </a:lnTo>
                      <a:lnTo>
                        <a:pt x="396" y="354"/>
                      </a:lnTo>
                      <a:lnTo>
                        <a:pt x="390" y="354"/>
                      </a:lnTo>
                      <a:lnTo>
                        <a:pt x="396" y="354"/>
                      </a:lnTo>
                      <a:lnTo>
                        <a:pt x="354" y="366"/>
                      </a:lnTo>
                      <a:lnTo>
                        <a:pt x="348" y="366"/>
                      </a:lnTo>
                      <a:lnTo>
                        <a:pt x="348" y="372"/>
                      </a:lnTo>
                      <a:lnTo>
                        <a:pt x="348" y="378"/>
                      </a:lnTo>
                      <a:lnTo>
                        <a:pt x="348" y="402"/>
                      </a:lnTo>
                      <a:lnTo>
                        <a:pt x="348" y="420"/>
                      </a:lnTo>
                      <a:lnTo>
                        <a:pt x="348" y="450"/>
                      </a:lnTo>
                      <a:lnTo>
                        <a:pt x="354" y="510"/>
                      </a:lnTo>
                      <a:lnTo>
                        <a:pt x="360" y="582"/>
                      </a:lnTo>
                      <a:lnTo>
                        <a:pt x="366" y="612"/>
                      </a:lnTo>
                      <a:lnTo>
                        <a:pt x="366" y="648"/>
                      </a:lnTo>
                      <a:lnTo>
                        <a:pt x="366" y="684"/>
                      </a:lnTo>
                      <a:lnTo>
                        <a:pt x="366" y="684"/>
                      </a:lnTo>
                      <a:lnTo>
                        <a:pt x="366" y="690"/>
                      </a:lnTo>
                      <a:lnTo>
                        <a:pt x="372" y="714"/>
                      </a:lnTo>
                      <a:lnTo>
                        <a:pt x="378" y="708"/>
                      </a:lnTo>
                      <a:lnTo>
                        <a:pt x="372" y="708"/>
                      </a:lnTo>
                      <a:lnTo>
                        <a:pt x="366" y="738"/>
                      </a:lnTo>
                      <a:lnTo>
                        <a:pt x="366" y="762"/>
                      </a:lnTo>
                      <a:lnTo>
                        <a:pt x="372" y="762"/>
                      </a:lnTo>
                      <a:lnTo>
                        <a:pt x="366" y="762"/>
                      </a:lnTo>
                      <a:lnTo>
                        <a:pt x="360" y="774"/>
                      </a:lnTo>
                      <a:lnTo>
                        <a:pt x="360" y="774"/>
                      </a:lnTo>
                      <a:lnTo>
                        <a:pt x="360" y="774"/>
                      </a:lnTo>
                      <a:lnTo>
                        <a:pt x="360" y="780"/>
                      </a:lnTo>
                      <a:lnTo>
                        <a:pt x="366" y="780"/>
                      </a:lnTo>
                      <a:lnTo>
                        <a:pt x="360" y="774"/>
                      </a:lnTo>
                      <a:lnTo>
                        <a:pt x="354" y="780"/>
                      </a:lnTo>
                      <a:lnTo>
                        <a:pt x="348" y="786"/>
                      </a:lnTo>
                      <a:lnTo>
                        <a:pt x="342" y="792"/>
                      </a:lnTo>
                      <a:close/>
                      <a:moveTo>
                        <a:pt x="360" y="798"/>
                      </a:moveTo>
                      <a:lnTo>
                        <a:pt x="366" y="792"/>
                      </a:lnTo>
                      <a:lnTo>
                        <a:pt x="372" y="786"/>
                      </a:lnTo>
                      <a:lnTo>
                        <a:pt x="378" y="786"/>
                      </a:lnTo>
                      <a:lnTo>
                        <a:pt x="378" y="780"/>
                      </a:lnTo>
                      <a:lnTo>
                        <a:pt x="378" y="774"/>
                      </a:lnTo>
                      <a:lnTo>
                        <a:pt x="366" y="774"/>
                      </a:lnTo>
                      <a:lnTo>
                        <a:pt x="378" y="780"/>
                      </a:lnTo>
                      <a:lnTo>
                        <a:pt x="384" y="768"/>
                      </a:lnTo>
                      <a:lnTo>
                        <a:pt x="384" y="768"/>
                      </a:lnTo>
                      <a:lnTo>
                        <a:pt x="384" y="762"/>
                      </a:lnTo>
                      <a:lnTo>
                        <a:pt x="384" y="738"/>
                      </a:lnTo>
                      <a:lnTo>
                        <a:pt x="390" y="708"/>
                      </a:lnTo>
                      <a:lnTo>
                        <a:pt x="390" y="708"/>
                      </a:lnTo>
                      <a:lnTo>
                        <a:pt x="390" y="708"/>
                      </a:lnTo>
                      <a:lnTo>
                        <a:pt x="384" y="684"/>
                      </a:lnTo>
                      <a:lnTo>
                        <a:pt x="372" y="684"/>
                      </a:lnTo>
                      <a:lnTo>
                        <a:pt x="384" y="684"/>
                      </a:lnTo>
                      <a:lnTo>
                        <a:pt x="384" y="648"/>
                      </a:lnTo>
                      <a:lnTo>
                        <a:pt x="384" y="612"/>
                      </a:lnTo>
                      <a:lnTo>
                        <a:pt x="378" y="582"/>
                      </a:lnTo>
                      <a:lnTo>
                        <a:pt x="372" y="510"/>
                      </a:lnTo>
                      <a:lnTo>
                        <a:pt x="366" y="450"/>
                      </a:lnTo>
                      <a:lnTo>
                        <a:pt x="366" y="420"/>
                      </a:lnTo>
                      <a:lnTo>
                        <a:pt x="366" y="402"/>
                      </a:lnTo>
                      <a:lnTo>
                        <a:pt x="366" y="378"/>
                      </a:lnTo>
                      <a:lnTo>
                        <a:pt x="366" y="372"/>
                      </a:lnTo>
                      <a:lnTo>
                        <a:pt x="354" y="372"/>
                      </a:lnTo>
                      <a:lnTo>
                        <a:pt x="360" y="384"/>
                      </a:lnTo>
                      <a:lnTo>
                        <a:pt x="402" y="372"/>
                      </a:lnTo>
                      <a:lnTo>
                        <a:pt x="396" y="360"/>
                      </a:lnTo>
                      <a:lnTo>
                        <a:pt x="396" y="372"/>
                      </a:lnTo>
                      <a:lnTo>
                        <a:pt x="438" y="366"/>
                      </a:lnTo>
                      <a:lnTo>
                        <a:pt x="480" y="360"/>
                      </a:lnTo>
                      <a:lnTo>
                        <a:pt x="522" y="354"/>
                      </a:lnTo>
                      <a:lnTo>
                        <a:pt x="564" y="354"/>
                      </a:lnTo>
                      <a:lnTo>
                        <a:pt x="600" y="354"/>
                      </a:lnTo>
                      <a:lnTo>
                        <a:pt x="618" y="354"/>
                      </a:lnTo>
                      <a:lnTo>
                        <a:pt x="618" y="342"/>
                      </a:lnTo>
                      <a:lnTo>
                        <a:pt x="618" y="354"/>
                      </a:lnTo>
                      <a:lnTo>
                        <a:pt x="636" y="360"/>
                      </a:lnTo>
                      <a:lnTo>
                        <a:pt x="648" y="366"/>
                      </a:lnTo>
                      <a:lnTo>
                        <a:pt x="648" y="366"/>
                      </a:lnTo>
                      <a:lnTo>
                        <a:pt x="648" y="366"/>
                      </a:lnTo>
                      <a:lnTo>
                        <a:pt x="666" y="366"/>
                      </a:lnTo>
                      <a:lnTo>
                        <a:pt x="666" y="354"/>
                      </a:lnTo>
                      <a:lnTo>
                        <a:pt x="666" y="366"/>
                      </a:lnTo>
                      <a:lnTo>
                        <a:pt x="690" y="378"/>
                      </a:lnTo>
                      <a:lnTo>
                        <a:pt x="684" y="372"/>
                      </a:lnTo>
                      <a:lnTo>
                        <a:pt x="690" y="378"/>
                      </a:lnTo>
                      <a:lnTo>
                        <a:pt x="714" y="384"/>
                      </a:lnTo>
                      <a:lnTo>
                        <a:pt x="732" y="384"/>
                      </a:lnTo>
                      <a:lnTo>
                        <a:pt x="750" y="384"/>
                      </a:lnTo>
                      <a:lnTo>
                        <a:pt x="762" y="384"/>
                      </a:lnTo>
                      <a:lnTo>
                        <a:pt x="768" y="384"/>
                      </a:lnTo>
                      <a:lnTo>
                        <a:pt x="768" y="384"/>
                      </a:lnTo>
                      <a:lnTo>
                        <a:pt x="786" y="378"/>
                      </a:lnTo>
                      <a:lnTo>
                        <a:pt x="786" y="378"/>
                      </a:lnTo>
                      <a:lnTo>
                        <a:pt x="786" y="372"/>
                      </a:lnTo>
                      <a:lnTo>
                        <a:pt x="798" y="360"/>
                      </a:lnTo>
                      <a:lnTo>
                        <a:pt x="804" y="354"/>
                      </a:lnTo>
                      <a:lnTo>
                        <a:pt x="810" y="354"/>
                      </a:lnTo>
                      <a:lnTo>
                        <a:pt x="810" y="354"/>
                      </a:lnTo>
                      <a:lnTo>
                        <a:pt x="816" y="342"/>
                      </a:lnTo>
                      <a:lnTo>
                        <a:pt x="822" y="330"/>
                      </a:lnTo>
                      <a:lnTo>
                        <a:pt x="822" y="330"/>
                      </a:lnTo>
                      <a:lnTo>
                        <a:pt x="822" y="324"/>
                      </a:lnTo>
                      <a:lnTo>
                        <a:pt x="822" y="312"/>
                      </a:lnTo>
                      <a:lnTo>
                        <a:pt x="822" y="300"/>
                      </a:lnTo>
                      <a:lnTo>
                        <a:pt x="822" y="300"/>
                      </a:lnTo>
                      <a:lnTo>
                        <a:pt x="822" y="300"/>
                      </a:lnTo>
                      <a:lnTo>
                        <a:pt x="816" y="288"/>
                      </a:lnTo>
                      <a:lnTo>
                        <a:pt x="804" y="288"/>
                      </a:lnTo>
                      <a:lnTo>
                        <a:pt x="816" y="288"/>
                      </a:lnTo>
                      <a:lnTo>
                        <a:pt x="816" y="276"/>
                      </a:lnTo>
                      <a:lnTo>
                        <a:pt x="816" y="276"/>
                      </a:lnTo>
                      <a:lnTo>
                        <a:pt x="810" y="270"/>
                      </a:lnTo>
                      <a:lnTo>
                        <a:pt x="798" y="258"/>
                      </a:lnTo>
                      <a:lnTo>
                        <a:pt x="792" y="264"/>
                      </a:lnTo>
                      <a:lnTo>
                        <a:pt x="804" y="264"/>
                      </a:lnTo>
                      <a:lnTo>
                        <a:pt x="798" y="252"/>
                      </a:lnTo>
                      <a:lnTo>
                        <a:pt x="792" y="246"/>
                      </a:lnTo>
                      <a:lnTo>
                        <a:pt x="792" y="246"/>
                      </a:lnTo>
                      <a:lnTo>
                        <a:pt x="774" y="234"/>
                      </a:lnTo>
                      <a:lnTo>
                        <a:pt x="768" y="240"/>
                      </a:lnTo>
                      <a:lnTo>
                        <a:pt x="780" y="240"/>
                      </a:lnTo>
                      <a:lnTo>
                        <a:pt x="774" y="222"/>
                      </a:lnTo>
                      <a:lnTo>
                        <a:pt x="762" y="204"/>
                      </a:lnTo>
                      <a:lnTo>
                        <a:pt x="756" y="180"/>
                      </a:lnTo>
                      <a:lnTo>
                        <a:pt x="750" y="162"/>
                      </a:lnTo>
                      <a:lnTo>
                        <a:pt x="738" y="162"/>
                      </a:lnTo>
                      <a:lnTo>
                        <a:pt x="750" y="162"/>
                      </a:lnTo>
                      <a:lnTo>
                        <a:pt x="750" y="138"/>
                      </a:lnTo>
                      <a:lnTo>
                        <a:pt x="750" y="120"/>
                      </a:lnTo>
                      <a:lnTo>
                        <a:pt x="750" y="102"/>
                      </a:lnTo>
                      <a:lnTo>
                        <a:pt x="738" y="102"/>
                      </a:lnTo>
                      <a:lnTo>
                        <a:pt x="750" y="108"/>
                      </a:lnTo>
                      <a:lnTo>
                        <a:pt x="756" y="90"/>
                      </a:lnTo>
                      <a:lnTo>
                        <a:pt x="762" y="72"/>
                      </a:lnTo>
                      <a:lnTo>
                        <a:pt x="768" y="60"/>
                      </a:lnTo>
                      <a:lnTo>
                        <a:pt x="756" y="54"/>
                      </a:lnTo>
                      <a:lnTo>
                        <a:pt x="762" y="60"/>
                      </a:lnTo>
                      <a:lnTo>
                        <a:pt x="768" y="54"/>
                      </a:lnTo>
                      <a:lnTo>
                        <a:pt x="774" y="48"/>
                      </a:lnTo>
                      <a:lnTo>
                        <a:pt x="780" y="42"/>
                      </a:lnTo>
                      <a:lnTo>
                        <a:pt x="774" y="36"/>
                      </a:lnTo>
                      <a:lnTo>
                        <a:pt x="780" y="48"/>
                      </a:lnTo>
                      <a:lnTo>
                        <a:pt x="792" y="42"/>
                      </a:lnTo>
                      <a:lnTo>
                        <a:pt x="792" y="42"/>
                      </a:lnTo>
                      <a:lnTo>
                        <a:pt x="792" y="36"/>
                      </a:lnTo>
                      <a:lnTo>
                        <a:pt x="798" y="30"/>
                      </a:lnTo>
                      <a:lnTo>
                        <a:pt x="792" y="24"/>
                      </a:lnTo>
                      <a:lnTo>
                        <a:pt x="798" y="36"/>
                      </a:lnTo>
                      <a:lnTo>
                        <a:pt x="810" y="30"/>
                      </a:lnTo>
                      <a:lnTo>
                        <a:pt x="810" y="30"/>
                      </a:lnTo>
                      <a:lnTo>
                        <a:pt x="810" y="24"/>
                      </a:lnTo>
                      <a:lnTo>
                        <a:pt x="816" y="18"/>
                      </a:lnTo>
                      <a:lnTo>
                        <a:pt x="810" y="12"/>
                      </a:lnTo>
                      <a:lnTo>
                        <a:pt x="810" y="24"/>
                      </a:lnTo>
                      <a:lnTo>
                        <a:pt x="822" y="24"/>
                      </a:lnTo>
                      <a:lnTo>
                        <a:pt x="834" y="24"/>
                      </a:lnTo>
                      <a:lnTo>
                        <a:pt x="840" y="24"/>
                      </a:lnTo>
                      <a:lnTo>
                        <a:pt x="840" y="24"/>
                      </a:lnTo>
                      <a:lnTo>
                        <a:pt x="858" y="18"/>
                      </a:lnTo>
                      <a:lnTo>
                        <a:pt x="852" y="6"/>
                      </a:lnTo>
                      <a:lnTo>
                        <a:pt x="852" y="18"/>
                      </a:lnTo>
                      <a:lnTo>
                        <a:pt x="864" y="18"/>
                      </a:lnTo>
                      <a:lnTo>
                        <a:pt x="882" y="18"/>
                      </a:lnTo>
                      <a:lnTo>
                        <a:pt x="894" y="18"/>
                      </a:lnTo>
                      <a:lnTo>
                        <a:pt x="894" y="6"/>
                      </a:lnTo>
                      <a:lnTo>
                        <a:pt x="894" y="18"/>
                      </a:lnTo>
                      <a:lnTo>
                        <a:pt x="906" y="24"/>
                      </a:lnTo>
                      <a:lnTo>
                        <a:pt x="906" y="24"/>
                      </a:lnTo>
                      <a:lnTo>
                        <a:pt x="906" y="24"/>
                      </a:lnTo>
                      <a:lnTo>
                        <a:pt x="924" y="24"/>
                      </a:lnTo>
                      <a:lnTo>
                        <a:pt x="924" y="12"/>
                      </a:lnTo>
                      <a:lnTo>
                        <a:pt x="924" y="24"/>
                      </a:lnTo>
                      <a:lnTo>
                        <a:pt x="936" y="30"/>
                      </a:lnTo>
                      <a:lnTo>
                        <a:pt x="936" y="30"/>
                      </a:lnTo>
                      <a:lnTo>
                        <a:pt x="936" y="30"/>
                      </a:lnTo>
                      <a:lnTo>
                        <a:pt x="948" y="30"/>
                      </a:lnTo>
                      <a:lnTo>
                        <a:pt x="948" y="18"/>
                      </a:lnTo>
                      <a:lnTo>
                        <a:pt x="948" y="30"/>
                      </a:lnTo>
                      <a:lnTo>
                        <a:pt x="960" y="36"/>
                      </a:lnTo>
                      <a:lnTo>
                        <a:pt x="960" y="24"/>
                      </a:lnTo>
                      <a:lnTo>
                        <a:pt x="954" y="30"/>
                      </a:lnTo>
                      <a:lnTo>
                        <a:pt x="960" y="36"/>
                      </a:lnTo>
                      <a:lnTo>
                        <a:pt x="966" y="42"/>
                      </a:lnTo>
                      <a:lnTo>
                        <a:pt x="966" y="42"/>
                      </a:lnTo>
                      <a:lnTo>
                        <a:pt x="978" y="48"/>
                      </a:lnTo>
                      <a:lnTo>
                        <a:pt x="978" y="36"/>
                      </a:lnTo>
                      <a:lnTo>
                        <a:pt x="972" y="42"/>
                      </a:lnTo>
                      <a:lnTo>
                        <a:pt x="978" y="48"/>
                      </a:lnTo>
                      <a:lnTo>
                        <a:pt x="984" y="54"/>
                      </a:lnTo>
                      <a:lnTo>
                        <a:pt x="984" y="54"/>
                      </a:lnTo>
                      <a:lnTo>
                        <a:pt x="996" y="60"/>
                      </a:lnTo>
                      <a:lnTo>
                        <a:pt x="996" y="48"/>
                      </a:lnTo>
                      <a:lnTo>
                        <a:pt x="990" y="54"/>
                      </a:lnTo>
                      <a:lnTo>
                        <a:pt x="996" y="60"/>
                      </a:lnTo>
                      <a:lnTo>
                        <a:pt x="1002" y="54"/>
                      </a:lnTo>
                      <a:lnTo>
                        <a:pt x="996" y="60"/>
                      </a:lnTo>
                      <a:lnTo>
                        <a:pt x="1008" y="78"/>
                      </a:lnTo>
                      <a:lnTo>
                        <a:pt x="1014" y="96"/>
                      </a:lnTo>
                      <a:lnTo>
                        <a:pt x="1020" y="114"/>
                      </a:lnTo>
                      <a:lnTo>
                        <a:pt x="1026" y="108"/>
                      </a:lnTo>
                      <a:lnTo>
                        <a:pt x="1020" y="108"/>
                      </a:lnTo>
                      <a:lnTo>
                        <a:pt x="1020" y="126"/>
                      </a:lnTo>
                      <a:lnTo>
                        <a:pt x="1020" y="144"/>
                      </a:lnTo>
                      <a:lnTo>
                        <a:pt x="1020" y="162"/>
                      </a:lnTo>
                      <a:lnTo>
                        <a:pt x="1026" y="162"/>
                      </a:lnTo>
                      <a:lnTo>
                        <a:pt x="1020" y="162"/>
                      </a:lnTo>
                      <a:lnTo>
                        <a:pt x="1014" y="180"/>
                      </a:lnTo>
                      <a:lnTo>
                        <a:pt x="1008" y="198"/>
                      </a:lnTo>
                      <a:lnTo>
                        <a:pt x="996" y="216"/>
                      </a:lnTo>
                      <a:lnTo>
                        <a:pt x="1002" y="216"/>
                      </a:lnTo>
                      <a:lnTo>
                        <a:pt x="996" y="210"/>
                      </a:lnTo>
                      <a:lnTo>
                        <a:pt x="984" y="222"/>
                      </a:lnTo>
                      <a:lnTo>
                        <a:pt x="960" y="246"/>
                      </a:lnTo>
                      <a:lnTo>
                        <a:pt x="960" y="252"/>
                      </a:lnTo>
                      <a:lnTo>
                        <a:pt x="960" y="252"/>
                      </a:lnTo>
                      <a:lnTo>
                        <a:pt x="948" y="276"/>
                      </a:lnTo>
                      <a:lnTo>
                        <a:pt x="942" y="288"/>
                      </a:lnTo>
                      <a:lnTo>
                        <a:pt x="948" y="288"/>
                      </a:lnTo>
                      <a:lnTo>
                        <a:pt x="942" y="282"/>
                      </a:lnTo>
                      <a:lnTo>
                        <a:pt x="936" y="288"/>
                      </a:lnTo>
                      <a:lnTo>
                        <a:pt x="936" y="294"/>
                      </a:lnTo>
                      <a:lnTo>
                        <a:pt x="936" y="294"/>
                      </a:lnTo>
                      <a:lnTo>
                        <a:pt x="936" y="306"/>
                      </a:lnTo>
                      <a:lnTo>
                        <a:pt x="936" y="312"/>
                      </a:lnTo>
                      <a:lnTo>
                        <a:pt x="936" y="318"/>
                      </a:lnTo>
                      <a:lnTo>
                        <a:pt x="936" y="330"/>
                      </a:lnTo>
                      <a:lnTo>
                        <a:pt x="936" y="336"/>
                      </a:lnTo>
                      <a:lnTo>
                        <a:pt x="936" y="336"/>
                      </a:lnTo>
                      <a:lnTo>
                        <a:pt x="942" y="342"/>
                      </a:lnTo>
                      <a:lnTo>
                        <a:pt x="948" y="348"/>
                      </a:lnTo>
                      <a:lnTo>
                        <a:pt x="954" y="354"/>
                      </a:lnTo>
                      <a:lnTo>
                        <a:pt x="954" y="354"/>
                      </a:lnTo>
                      <a:lnTo>
                        <a:pt x="966" y="360"/>
                      </a:lnTo>
                      <a:lnTo>
                        <a:pt x="978" y="366"/>
                      </a:lnTo>
                      <a:lnTo>
                        <a:pt x="978" y="354"/>
                      </a:lnTo>
                      <a:lnTo>
                        <a:pt x="972" y="360"/>
                      </a:lnTo>
                      <a:lnTo>
                        <a:pt x="984" y="372"/>
                      </a:lnTo>
                      <a:lnTo>
                        <a:pt x="990" y="378"/>
                      </a:lnTo>
                      <a:lnTo>
                        <a:pt x="990" y="378"/>
                      </a:lnTo>
                      <a:lnTo>
                        <a:pt x="1002" y="384"/>
                      </a:lnTo>
                      <a:lnTo>
                        <a:pt x="1020" y="390"/>
                      </a:lnTo>
                      <a:lnTo>
                        <a:pt x="1008" y="384"/>
                      </a:lnTo>
                      <a:lnTo>
                        <a:pt x="1020" y="390"/>
                      </a:lnTo>
                      <a:lnTo>
                        <a:pt x="1044" y="396"/>
                      </a:lnTo>
                      <a:lnTo>
                        <a:pt x="1068" y="402"/>
                      </a:lnTo>
                      <a:lnTo>
                        <a:pt x="1092" y="408"/>
                      </a:lnTo>
                      <a:lnTo>
                        <a:pt x="1116" y="414"/>
                      </a:lnTo>
                      <a:lnTo>
                        <a:pt x="1146" y="420"/>
                      </a:lnTo>
                      <a:lnTo>
                        <a:pt x="1176" y="420"/>
                      </a:lnTo>
                      <a:lnTo>
                        <a:pt x="1200" y="420"/>
                      </a:lnTo>
                      <a:lnTo>
                        <a:pt x="1230" y="420"/>
                      </a:lnTo>
                      <a:lnTo>
                        <a:pt x="1260" y="420"/>
                      </a:lnTo>
                      <a:lnTo>
                        <a:pt x="1284" y="420"/>
                      </a:lnTo>
                      <a:lnTo>
                        <a:pt x="1308" y="414"/>
                      </a:lnTo>
                      <a:lnTo>
                        <a:pt x="1332" y="408"/>
                      </a:lnTo>
                      <a:lnTo>
                        <a:pt x="1356" y="402"/>
                      </a:lnTo>
                      <a:lnTo>
                        <a:pt x="1362" y="396"/>
                      </a:lnTo>
                      <a:lnTo>
                        <a:pt x="1362" y="402"/>
                      </a:lnTo>
                      <a:lnTo>
                        <a:pt x="1380" y="390"/>
                      </a:lnTo>
                      <a:lnTo>
                        <a:pt x="1398" y="384"/>
                      </a:lnTo>
                      <a:lnTo>
                        <a:pt x="1392" y="372"/>
                      </a:lnTo>
                      <a:lnTo>
                        <a:pt x="1386" y="372"/>
                      </a:lnTo>
                      <a:lnTo>
                        <a:pt x="1386" y="420"/>
                      </a:lnTo>
                      <a:lnTo>
                        <a:pt x="1386" y="480"/>
                      </a:lnTo>
                      <a:lnTo>
                        <a:pt x="1386" y="552"/>
                      </a:lnTo>
                      <a:lnTo>
                        <a:pt x="1386" y="618"/>
                      </a:lnTo>
                      <a:lnTo>
                        <a:pt x="1386" y="684"/>
                      </a:lnTo>
                      <a:lnTo>
                        <a:pt x="1386" y="750"/>
                      </a:lnTo>
                      <a:lnTo>
                        <a:pt x="1386" y="792"/>
                      </a:lnTo>
                      <a:lnTo>
                        <a:pt x="1386" y="822"/>
                      </a:lnTo>
                      <a:lnTo>
                        <a:pt x="1386" y="834"/>
                      </a:lnTo>
                      <a:lnTo>
                        <a:pt x="1386" y="840"/>
                      </a:lnTo>
                      <a:lnTo>
                        <a:pt x="1386" y="840"/>
                      </a:lnTo>
                      <a:lnTo>
                        <a:pt x="1392" y="846"/>
                      </a:lnTo>
                      <a:lnTo>
                        <a:pt x="1398" y="840"/>
                      </a:lnTo>
                      <a:lnTo>
                        <a:pt x="1392" y="846"/>
                      </a:lnTo>
                      <a:lnTo>
                        <a:pt x="1398" y="858"/>
                      </a:lnTo>
                      <a:lnTo>
                        <a:pt x="1398" y="858"/>
                      </a:lnTo>
                      <a:lnTo>
                        <a:pt x="1398" y="858"/>
                      </a:lnTo>
                      <a:lnTo>
                        <a:pt x="1404" y="864"/>
                      </a:lnTo>
                      <a:lnTo>
                        <a:pt x="1410" y="870"/>
                      </a:lnTo>
                      <a:lnTo>
                        <a:pt x="1410" y="870"/>
                      </a:lnTo>
                      <a:lnTo>
                        <a:pt x="1422" y="876"/>
                      </a:lnTo>
                      <a:lnTo>
                        <a:pt x="1422" y="864"/>
                      </a:lnTo>
                      <a:lnTo>
                        <a:pt x="1416" y="870"/>
                      </a:lnTo>
                      <a:lnTo>
                        <a:pt x="1428" y="882"/>
                      </a:lnTo>
                      <a:lnTo>
                        <a:pt x="1434" y="888"/>
                      </a:lnTo>
                      <a:lnTo>
                        <a:pt x="1434" y="888"/>
                      </a:lnTo>
                      <a:lnTo>
                        <a:pt x="1446" y="894"/>
                      </a:lnTo>
                      <a:lnTo>
                        <a:pt x="1446" y="894"/>
                      </a:lnTo>
                      <a:lnTo>
                        <a:pt x="1446" y="894"/>
                      </a:lnTo>
                      <a:lnTo>
                        <a:pt x="1458" y="894"/>
                      </a:lnTo>
                      <a:lnTo>
                        <a:pt x="1458" y="882"/>
                      </a:lnTo>
                      <a:lnTo>
                        <a:pt x="1458" y="894"/>
                      </a:lnTo>
                      <a:lnTo>
                        <a:pt x="1470" y="900"/>
                      </a:lnTo>
                      <a:lnTo>
                        <a:pt x="1470" y="900"/>
                      </a:lnTo>
                      <a:lnTo>
                        <a:pt x="1470" y="900"/>
                      </a:lnTo>
                      <a:lnTo>
                        <a:pt x="1482" y="900"/>
                      </a:lnTo>
                      <a:lnTo>
                        <a:pt x="1500" y="900"/>
                      </a:lnTo>
                      <a:lnTo>
                        <a:pt x="1512" y="900"/>
                      </a:lnTo>
                      <a:lnTo>
                        <a:pt x="1518" y="900"/>
                      </a:lnTo>
                      <a:lnTo>
                        <a:pt x="1518" y="900"/>
                      </a:lnTo>
                      <a:lnTo>
                        <a:pt x="1530" y="894"/>
                      </a:lnTo>
                      <a:lnTo>
                        <a:pt x="1542" y="888"/>
                      </a:lnTo>
                      <a:lnTo>
                        <a:pt x="1542" y="888"/>
                      </a:lnTo>
                      <a:lnTo>
                        <a:pt x="1542" y="882"/>
                      </a:lnTo>
                      <a:lnTo>
                        <a:pt x="1554" y="870"/>
                      </a:lnTo>
                      <a:lnTo>
                        <a:pt x="1566" y="858"/>
                      </a:lnTo>
                      <a:lnTo>
                        <a:pt x="1572" y="858"/>
                      </a:lnTo>
                      <a:lnTo>
                        <a:pt x="1572" y="858"/>
                      </a:lnTo>
                      <a:lnTo>
                        <a:pt x="1578" y="846"/>
                      </a:lnTo>
                      <a:lnTo>
                        <a:pt x="1566" y="840"/>
                      </a:lnTo>
                      <a:lnTo>
                        <a:pt x="1572" y="846"/>
                      </a:lnTo>
                      <a:lnTo>
                        <a:pt x="1578" y="840"/>
                      </a:lnTo>
                      <a:lnTo>
                        <a:pt x="1584" y="834"/>
                      </a:lnTo>
                      <a:lnTo>
                        <a:pt x="1578" y="828"/>
                      </a:lnTo>
                      <a:lnTo>
                        <a:pt x="1578" y="840"/>
                      </a:lnTo>
                      <a:lnTo>
                        <a:pt x="1584" y="840"/>
                      </a:lnTo>
                      <a:lnTo>
                        <a:pt x="1590" y="840"/>
                      </a:lnTo>
                      <a:lnTo>
                        <a:pt x="1590" y="840"/>
                      </a:lnTo>
                      <a:lnTo>
                        <a:pt x="1608" y="834"/>
                      </a:lnTo>
                      <a:lnTo>
                        <a:pt x="1626" y="828"/>
                      </a:lnTo>
                      <a:lnTo>
                        <a:pt x="1620" y="816"/>
                      </a:lnTo>
                      <a:lnTo>
                        <a:pt x="1620" y="828"/>
                      </a:lnTo>
                      <a:lnTo>
                        <a:pt x="1638" y="828"/>
                      </a:lnTo>
                      <a:lnTo>
                        <a:pt x="1662" y="828"/>
                      </a:lnTo>
                      <a:lnTo>
                        <a:pt x="1662" y="816"/>
                      </a:lnTo>
                      <a:lnTo>
                        <a:pt x="1662" y="828"/>
                      </a:lnTo>
                      <a:lnTo>
                        <a:pt x="1680" y="834"/>
                      </a:lnTo>
                      <a:lnTo>
                        <a:pt x="1698" y="840"/>
                      </a:lnTo>
                      <a:lnTo>
                        <a:pt x="1716" y="852"/>
                      </a:lnTo>
                      <a:lnTo>
                        <a:pt x="1734" y="864"/>
                      </a:lnTo>
                      <a:lnTo>
                        <a:pt x="1752" y="876"/>
                      </a:lnTo>
                      <a:lnTo>
                        <a:pt x="1752" y="864"/>
                      </a:lnTo>
                      <a:lnTo>
                        <a:pt x="1746" y="870"/>
                      </a:lnTo>
                      <a:lnTo>
                        <a:pt x="1758" y="888"/>
                      </a:lnTo>
                      <a:lnTo>
                        <a:pt x="1758" y="888"/>
                      </a:lnTo>
                      <a:lnTo>
                        <a:pt x="1758" y="888"/>
                      </a:lnTo>
                      <a:lnTo>
                        <a:pt x="1764" y="894"/>
                      </a:lnTo>
                      <a:lnTo>
                        <a:pt x="1770" y="888"/>
                      </a:lnTo>
                      <a:lnTo>
                        <a:pt x="1764" y="888"/>
                      </a:lnTo>
                      <a:lnTo>
                        <a:pt x="1764" y="900"/>
                      </a:lnTo>
                      <a:lnTo>
                        <a:pt x="1764" y="906"/>
                      </a:lnTo>
                      <a:lnTo>
                        <a:pt x="1764" y="906"/>
                      </a:lnTo>
                      <a:lnTo>
                        <a:pt x="1770" y="918"/>
                      </a:lnTo>
                      <a:lnTo>
                        <a:pt x="1770" y="918"/>
                      </a:lnTo>
                      <a:lnTo>
                        <a:pt x="1770" y="918"/>
                      </a:lnTo>
                      <a:lnTo>
                        <a:pt x="1776" y="924"/>
                      </a:lnTo>
                      <a:lnTo>
                        <a:pt x="1782" y="918"/>
                      </a:lnTo>
                      <a:lnTo>
                        <a:pt x="1776" y="918"/>
                      </a:lnTo>
                      <a:lnTo>
                        <a:pt x="1776" y="930"/>
                      </a:lnTo>
                      <a:lnTo>
                        <a:pt x="1776" y="942"/>
                      </a:lnTo>
                      <a:lnTo>
                        <a:pt x="1776" y="954"/>
                      </a:lnTo>
                      <a:lnTo>
                        <a:pt x="1776" y="966"/>
                      </a:lnTo>
                      <a:lnTo>
                        <a:pt x="1782" y="966"/>
                      </a:lnTo>
                      <a:lnTo>
                        <a:pt x="1776" y="966"/>
                      </a:lnTo>
                      <a:lnTo>
                        <a:pt x="1770" y="990"/>
                      </a:lnTo>
                      <a:lnTo>
                        <a:pt x="1764" y="1008"/>
                      </a:lnTo>
                      <a:lnTo>
                        <a:pt x="1752" y="1026"/>
                      </a:lnTo>
                      <a:lnTo>
                        <a:pt x="1758" y="1026"/>
                      </a:lnTo>
                      <a:lnTo>
                        <a:pt x="1752" y="1020"/>
                      </a:lnTo>
                      <a:lnTo>
                        <a:pt x="1740" y="1032"/>
                      </a:lnTo>
                      <a:lnTo>
                        <a:pt x="1728" y="1044"/>
                      </a:lnTo>
                      <a:lnTo>
                        <a:pt x="1716" y="1056"/>
                      </a:lnTo>
                      <a:lnTo>
                        <a:pt x="1722" y="1062"/>
                      </a:lnTo>
                      <a:lnTo>
                        <a:pt x="1722" y="1056"/>
                      </a:lnTo>
                      <a:lnTo>
                        <a:pt x="1704" y="1062"/>
                      </a:lnTo>
                      <a:lnTo>
                        <a:pt x="1692" y="1068"/>
                      </a:lnTo>
                      <a:lnTo>
                        <a:pt x="1692" y="1074"/>
                      </a:lnTo>
                      <a:lnTo>
                        <a:pt x="1692" y="1068"/>
                      </a:lnTo>
                      <a:lnTo>
                        <a:pt x="1674" y="1068"/>
                      </a:lnTo>
                      <a:lnTo>
                        <a:pt x="1674" y="1068"/>
                      </a:lnTo>
                      <a:lnTo>
                        <a:pt x="1674" y="1068"/>
                      </a:lnTo>
                      <a:lnTo>
                        <a:pt x="1656" y="1074"/>
                      </a:lnTo>
                      <a:lnTo>
                        <a:pt x="1656" y="1080"/>
                      </a:lnTo>
                      <a:lnTo>
                        <a:pt x="1662" y="1074"/>
                      </a:lnTo>
                      <a:lnTo>
                        <a:pt x="1644" y="1068"/>
                      </a:lnTo>
                      <a:lnTo>
                        <a:pt x="1644" y="1068"/>
                      </a:lnTo>
                      <a:lnTo>
                        <a:pt x="1638" y="1068"/>
                      </a:lnTo>
                      <a:lnTo>
                        <a:pt x="1626" y="1068"/>
                      </a:lnTo>
                      <a:lnTo>
                        <a:pt x="1626" y="1074"/>
                      </a:lnTo>
                      <a:lnTo>
                        <a:pt x="1632" y="1068"/>
                      </a:lnTo>
                      <a:lnTo>
                        <a:pt x="1614" y="1062"/>
                      </a:lnTo>
                      <a:lnTo>
                        <a:pt x="1596" y="1056"/>
                      </a:lnTo>
                      <a:lnTo>
                        <a:pt x="1584" y="1050"/>
                      </a:lnTo>
                      <a:lnTo>
                        <a:pt x="1578" y="1056"/>
                      </a:lnTo>
                      <a:lnTo>
                        <a:pt x="1584" y="1050"/>
                      </a:lnTo>
                      <a:lnTo>
                        <a:pt x="1572" y="1038"/>
                      </a:lnTo>
                      <a:lnTo>
                        <a:pt x="1566" y="1044"/>
                      </a:lnTo>
                      <a:lnTo>
                        <a:pt x="1578" y="1044"/>
                      </a:lnTo>
                      <a:lnTo>
                        <a:pt x="1572" y="1032"/>
                      </a:lnTo>
                      <a:lnTo>
                        <a:pt x="1566" y="1026"/>
                      </a:lnTo>
                      <a:lnTo>
                        <a:pt x="1566" y="1026"/>
                      </a:lnTo>
                      <a:lnTo>
                        <a:pt x="1548" y="1014"/>
                      </a:lnTo>
                      <a:lnTo>
                        <a:pt x="1536" y="1008"/>
                      </a:lnTo>
                      <a:lnTo>
                        <a:pt x="1524" y="1002"/>
                      </a:lnTo>
                      <a:lnTo>
                        <a:pt x="1512" y="996"/>
                      </a:lnTo>
                      <a:lnTo>
                        <a:pt x="1500" y="990"/>
                      </a:lnTo>
                      <a:lnTo>
                        <a:pt x="1482" y="984"/>
                      </a:lnTo>
                      <a:lnTo>
                        <a:pt x="1482" y="984"/>
                      </a:lnTo>
                      <a:lnTo>
                        <a:pt x="1476" y="984"/>
                      </a:lnTo>
                      <a:lnTo>
                        <a:pt x="1464" y="984"/>
                      </a:lnTo>
                      <a:lnTo>
                        <a:pt x="1452" y="984"/>
                      </a:lnTo>
                      <a:lnTo>
                        <a:pt x="1440" y="984"/>
                      </a:lnTo>
                      <a:lnTo>
                        <a:pt x="1440" y="984"/>
                      </a:lnTo>
                      <a:lnTo>
                        <a:pt x="1440" y="984"/>
                      </a:lnTo>
                      <a:lnTo>
                        <a:pt x="1428" y="990"/>
                      </a:lnTo>
                      <a:lnTo>
                        <a:pt x="1428" y="990"/>
                      </a:lnTo>
                      <a:lnTo>
                        <a:pt x="1422" y="990"/>
                      </a:lnTo>
                      <a:lnTo>
                        <a:pt x="1416" y="996"/>
                      </a:lnTo>
                      <a:lnTo>
                        <a:pt x="1422" y="1002"/>
                      </a:lnTo>
                      <a:lnTo>
                        <a:pt x="1422" y="996"/>
                      </a:lnTo>
                      <a:lnTo>
                        <a:pt x="1410" y="1002"/>
                      </a:lnTo>
                      <a:lnTo>
                        <a:pt x="1404" y="1002"/>
                      </a:lnTo>
                      <a:lnTo>
                        <a:pt x="1404" y="1008"/>
                      </a:lnTo>
                      <a:lnTo>
                        <a:pt x="1398" y="1020"/>
                      </a:lnTo>
                      <a:lnTo>
                        <a:pt x="1392" y="1032"/>
                      </a:lnTo>
                      <a:lnTo>
                        <a:pt x="1386" y="1050"/>
                      </a:lnTo>
                      <a:lnTo>
                        <a:pt x="1386" y="1050"/>
                      </a:lnTo>
                      <a:lnTo>
                        <a:pt x="1386" y="1050"/>
                      </a:lnTo>
                      <a:lnTo>
                        <a:pt x="1386" y="1086"/>
                      </a:lnTo>
                      <a:lnTo>
                        <a:pt x="1380" y="1128"/>
                      </a:lnTo>
                      <a:lnTo>
                        <a:pt x="1374" y="1170"/>
                      </a:lnTo>
                      <a:lnTo>
                        <a:pt x="1374" y="1218"/>
                      </a:lnTo>
                      <a:lnTo>
                        <a:pt x="1374" y="1260"/>
                      </a:lnTo>
                      <a:lnTo>
                        <a:pt x="1374" y="1302"/>
                      </a:lnTo>
                      <a:lnTo>
                        <a:pt x="1374" y="1320"/>
                      </a:lnTo>
                      <a:lnTo>
                        <a:pt x="1374" y="1326"/>
                      </a:lnTo>
                      <a:lnTo>
                        <a:pt x="1374" y="1326"/>
                      </a:lnTo>
                      <a:lnTo>
                        <a:pt x="1380" y="1344"/>
                      </a:lnTo>
                      <a:lnTo>
                        <a:pt x="1386" y="1362"/>
                      </a:lnTo>
                      <a:lnTo>
                        <a:pt x="1392" y="1356"/>
                      </a:lnTo>
                      <a:lnTo>
                        <a:pt x="1386" y="1356"/>
                      </a:lnTo>
                      <a:lnTo>
                        <a:pt x="1386" y="1368"/>
                      </a:lnTo>
                      <a:lnTo>
                        <a:pt x="1392" y="1368"/>
                      </a:lnTo>
                      <a:lnTo>
                        <a:pt x="1392" y="1362"/>
                      </a:lnTo>
                      <a:lnTo>
                        <a:pt x="1362" y="1368"/>
                      </a:lnTo>
                      <a:lnTo>
                        <a:pt x="1338" y="1374"/>
                      </a:lnTo>
                      <a:lnTo>
                        <a:pt x="1302" y="1374"/>
                      </a:lnTo>
                      <a:lnTo>
                        <a:pt x="1272" y="1374"/>
                      </a:lnTo>
                      <a:lnTo>
                        <a:pt x="1242" y="1374"/>
                      </a:lnTo>
                      <a:lnTo>
                        <a:pt x="1212" y="1374"/>
                      </a:lnTo>
                      <a:lnTo>
                        <a:pt x="1182" y="1368"/>
                      </a:lnTo>
                      <a:lnTo>
                        <a:pt x="1152" y="1368"/>
                      </a:lnTo>
                      <a:lnTo>
                        <a:pt x="1104" y="1362"/>
                      </a:lnTo>
                      <a:lnTo>
                        <a:pt x="1062" y="1356"/>
                      </a:lnTo>
                      <a:lnTo>
                        <a:pt x="1038" y="1350"/>
                      </a:lnTo>
                      <a:lnTo>
                        <a:pt x="1038" y="1356"/>
                      </a:lnTo>
                      <a:lnTo>
                        <a:pt x="1044" y="1350"/>
                      </a:lnTo>
                      <a:lnTo>
                        <a:pt x="1032" y="1344"/>
                      </a:lnTo>
                      <a:lnTo>
                        <a:pt x="1032" y="1344"/>
                      </a:lnTo>
                      <a:lnTo>
                        <a:pt x="1026" y="1344"/>
                      </a:lnTo>
                      <a:lnTo>
                        <a:pt x="1002" y="1338"/>
                      </a:lnTo>
                      <a:lnTo>
                        <a:pt x="1002" y="1344"/>
                      </a:lnTo>
                      <a:lnTo>
                        <a:pt x="1008" y="1338"/>
                      </a:lnTo>
                      <a:lnTo>
                        <a:pt x="990" y="1326"/>
                      </a:lnTo>
                      <a:lnTo>
                        <a:pt x="972" y="1314"/>
                      </a:lnTo>
                      <a:lnTo>
                        <a:pt x="966" y="1320"/>
                      </a:lnTo>
                      <a:lnTo>
                        <a:pt x="978" y="1320"/>
                      </a:lnTo>
                      <a:lnTo>
                        <a:pt x="966" y="1302"/>
                      </a:lnTo>
                      <a:lnTo>
                        <a:pt x="966" y="1302"/>
                      </a:lnTo>
                      <a:lnTo>
                        <a:pt x="960" y="1296"/>
                      </a:lnTo>
                      <a:lnTo>
                        <a:pt x="948" y="1284"/>
                      </a:lnTo>
                      <a:lnTo>
                        <a:pt x="942" y="1290"/>
                      </a:lnTo>
                      <a:lnTo>
                        <a:pt x="954" y="1290"/>
                      </a:lnTo>
                      <a:lnTo>
                        <a:pt x="948" y="1272"/>
                      </a:lnTo>
                      <a:lnTo>
                        <a:pt x="942" y="1254"/>
                      </a:lnTo>
                      <a:lnTo>
                        <a:pt x="936" y="1242"/>
                      </a:lnTo>
                      <a:lnTo>
                        <a:pt x="924" y="1242"/>
                      </a:lnTo>
                      <a:lnTo>
                        <a:pt x="936" y="1242"/>
                      </a:lnTo>
                      <a:lnTo>
                        <a:pt x="936" y="1224"/>
                      </a:lnTo>
                      <a:lnTo>
                        <a:pt x="924" y="1224"/>
                      </a:lnTo>
                      <a:lnTo>
                        <a:pt x="936" y="1230"/>
                      </a:lnTo>
                      <a:lnTo>
                        <a:pt x="942" y="1212"/>
                      </a:lnTo>
                      <a:lnTo>
                        <a:pt x="942" y="1212"/>
                      </a:lnTo>
                      <a:lnTo>
                        <a:pt x="942" y="1206"/>
                      </a:lnTo>
                      <a:lnTo>
                        <a:pt x="942" y="1194"/>
                      </a:lnTo>
                      <a:lnTo>
                        <a:pt x="930" y="1194"/>
                      </a:lnTo>
                      <a:lnTo>
                        <a:pt x="942" y="1200"/>
                      </a:lnTo>
                      <a:lnTo>
                        <a:pt x="948" y="1188"/>
                      </a:lnTo>
                      <a:lnTo>
                        <a:pt x="954" y="1170"/>
                      </a:lnTo>
                      <a:lnTo>
                        <a:pt x="960" y="1158"/>
                      </a:lnTo>
                      <a:lnTo>
                        <a:pt x="948" y="1152"/>
                      </a:lnTo>
                      <a:lnTo>
                        <a:pt x="954" y="1158"/>
                      </a:lnTo>
                      <a:lnTo>
                        <a:pt x="966" y="1146"/>
                      </a:lnTo>
                      <a:lnTo>
                        <a:pt x="960" y="1140"/>
                      </a:lnTo>
                      <a:lnTo>
                        <a:pt x="966" y="1152"/>
                      </a:lnTo>
                      <a:lnTo>
                        <a:pt x="978" y="1146"/>
                      </a:lnTo>
                      <a:lnTo>
                        <a:pt x="978" y="1146"/>
                      </a:lnTo>
                      <a:lnTo>
                        <a:pt x="978" y="1140"/>
                      </a:lnTo>
                      <a:lnTo>
                        <a:pt x="990" y="1128"/>
                      </a:lnTo>
                      <a:lnTo>
                        <a:pt x="1002" y="1116"/>
                      </a:lnTo>
                      <a:lnTo>
                        <a:pt x="1008" y="1116"/>
                      </a:lnTo>
                      <a:lnTo>
                        <a:pt x="1008" y="1116"/>
                      </a:lnTo>
                      <a:lnTo>
                        <a:pt x="1014" y="1098"/>
                      </a:lnTo>
                      <a:lnTo>
                        <a:pt x="1020" y="1080"/>
                      </a:lnTo>
                      <a:lnTo>
                        <a:pt x="1026" y="1062"/>
                      </a:lnTo>
                      <a:lnTo>
                        <a:pt x="1026" y="1062"/>
                      </a:lnTo>
                      <a:lnTo>
                        <a:pt x="1026" y="1056"/>
                      </a:lnTo>
                      <a:lnTo>
                        <a:pt x="1026" y="1032"/>
                      </a:lnTo>
                      <a:lnTo>
                        <a:pt x="1026" y="1014"/>
                      </a:lnTo>
                      <a:lnTo>
                        <a:pt x="1026" y="990"/>
                      </a:lnTo>
                      <a:lnTo>
                        <a:pt x="1026" y="990"/>
                      </a:lnTo>
                      <a:lnTo>
                        <a:pt x="1026" y="990"/>
                      </a:lnTo>
                      <a:lnTo>
                        <a:pt x="1020" y="972"/>
                      </a:lnTo>
                      <a:lnTo>
                        <a:pt x="1014" y="954"/>
                      </a:lnTo>
                      <a:lnTo>
                        <a:pt x="1008" y="942"/>
                      </a:lnTo>
                      <a:lnTo>
                        <a:pt x="1008" y="942"/>
                      </a:lnTo>
                      <a:lnTo>
                        <a:pt x="1002" y="936"/>
                      </a:lnTo>
                      <a:lnTo>
                        <a:pt x="996" y="930"/>
                      </a:lnTo>
                      <a:lnTo>
                        <a:pt x="990" y="936"/>
                      </a:lnTo>
                      <a:lnTo>
                        <a:pt x="1002" y="936"/>
                      </a:lnTo>
                      <a:lnTo>
                        <a:pt x="996" y="924"/>
                      </a:lnTo>
                      <a:lnTo>
                        <a:pt x="990" y="918"/>
                      </a:lnTo>
                      <a:lnTo>
                        <a:pt x="990" y="918"/>
                      </a:lnTo>
                      <a:lnTo>
                        <a:pt x="978" y="912"/>
                      </a:lnTo>
                      <a:lnTo>
                        <a:pt x="966" y="906"/>
                      </a:lnTo>
                      <a:lnTo>
                        <a:pt x="960" y="912"/>
                      </a:lnTo>
                      <a:lnTo>
                        <a:pt x="966" y="906"/>
                      </a:lnTo>
                      <a:lnTo>
                        <a:pt x="960" y="900"/>
                      </a:lnTo>
                      <a:lnTo>
                        <a:pt x="960" y="900"/>
                      </a:lnTo>
                      <a:lnTo>
                        <a:pt x="960" y="900"/>
                      </a:lnTo>
                      <a:lnTo>
                        <a:pt x="948" y="894"/>
                      </a:lnTo>
                      <a:lnTo>
                        <a:pt x="948" y="894"/>
                      </a:lnTo>
                      <a:lnTo>
                        <a:pt x="942" y="894"/>
                      </a:lnTo>
                      <a:lnTo>
                        <a:pt x="930" y="894"/>
                      </a:lnTo>
                      <a:lnTo>
                        <a:pt x="930" y="900"/>
                      </a:lnTo>
                      <a:lnTo>
                        <a:pt x="936" y="894"/>
                      </a:lnTo>
                      <a:lnTo>
                        <a:pt x="918" y="888"/>
                      </a:lnTo>
                      <a:lnTo>
                        <a:pt x="906" y="882"/>
                      </a:lnTo>
                      <a:lnTo>
                        <a:pt x="906" y="882"/>
                      </a:lnTo>
                      <a:lnTo>
                        <a:pt x="900" y="882"/>
                      </a:lnTo>
                      <a:lnTo>
                        <a:pt x="882" y="882"/>
                      </a:lnTo>
                      <a:lnTo>
                        <a:pt x="864" y="882"/>
                      </a:lnTo>
                      <a:lnTo>
                        <a:pt x="852" y="882"/>
                      </a:lnTo>
                      <a:lnTo>
                        <a:pt x="834" y="882"/>
                      </a:lnTo>
                      <a:lnTo>
                        <a:pt x="834" y="882"/>
                      </a:lnTo>
                      <a:lnTo>
                        <a:pt x="834" y="882"/>
                      </a:lnTo>
                      <a:lnTo>
                        <a:pt x="816" y="888"/>
                      </a:lnTo>
                      <a:lnTo>
                        <a:pt x="816" y="894"/>
                      </a:lnTo>
                      <a:lnTo>
                        <a:pt x="816" y="888"/>
                      </a:lnTo>
                      <a:lnTo>
                        <a:pt x="804" y="888"/>
                      </a:lnTo>
                      <a:lnTo>
                        <a:pt x="804" y="888"/>
                      </a:lnTo>
                      <a:lnTo>
                        <a:pt x="804" y="888"/>
                      </a:lnTo>
                      <a:lnTo>
                        <a:pt x="792" y="894"/>
                      </a:lnTo>
                      <a:lnTo>
                        <a:pt x="780" y="900"/>
                      </a:lnTo>
                      <a:lnTo>
                        <a:pt x="768" y="906"/>
                      </a:lnTo>
                      <a:lnTo>
                        <a:pt x="768" y="906"/>
                      </a:lnTo>
                      <a:lnTo>
                        <a:pt x="762" y="906"/>
                      </a:lnTo>
                      <a:lnTo>
                        <a:pt x="756" y="912"/>
                      </a:lnTo>
                      <a:lnTo>
                        <a:pt x="762" y="918"/>
                      </a:lnTo>
                      <a:lnTo>
                        <a:pt x="762" y="912"/>
                      </a:lnTo>
                      <a:lnTo>
                        <a:pt x="750" y="912"/>
                      </a:lnTo>
                      <a:lnTo>
                        <a:pt x="750" y="912"/>
                      </a:lnTo>
                      <a:lnTo>
                        <a:pt x="744" y="912"/>
                      </a:lnTo>
                      <a:lnTo>
                        <a:pt x="738" y="918"/>
                      </a:lnTo>
                      <a:lnTo>
                        <a:pt x="738" y="924"/>
                      </a:lnTo>
                      <a:lnTo>
                        <a:pt x="738" y="924"/>
                      </a:lnTo>
                      <a:lnTo>
                        <a:pt x="732" y="936"/>
                      </a:lnTo>
                      <a:lnTo>
                        <a:pt x="738" y="936"/>
                      </a:lnTo>
                      <a:lnTo>
                        <a:pt x="738" y="930"/>
                      </a:lnTo>
                      <a:lnTo>
                        <a:pt x="726" y="936"/>
                      </a:lnTo>
                      <a:lnTo>
                        <a:pt x="720" y="936"/>
                      </a:lnTo>
                      <a:lnTo>
                        <a:pt x="720" y="942"/>
                      </a:lnTo>
                      <a:lnTo>
                        <a:pt x="708" y="960"/>
                      </a:lnTo>
                      <a:lnTo>
                        <a:pt x="702" y="978"/>
                      </a:lnTo>
                      <a:lnTo>
                        <a:pt x="696" y="996"/>
                      </a:lnTo>
                      <a:lnTo>
                        <a:pt x="696" y="996"/>
                      </a:lnTo>
                      <a:lnTo>
                        <a:pt x="696" y="996"/>
                      </a:lnTo>
                      <a:lnTo>
                        <a:pt x="696" y="1014"/>
                      </a:lnTo>
                      <a:lnTo>
                        <a:pt x="696" y="1032"/>
                      </a:lnTo>
                      <a:lnTo>
                        <a:pt x="696" y="1056"/>
                      </a:lnTo>
                      <a:lnTo>
                        <a:pt x="696" y="1062"/>
                      </a:lnTo>
                      <a:lnTo>
                        <a:pt x="696" y="1062"/>
                      </a:lnTo>
                      <a:lnTo>
                        <a:pt x="702" y="1080"/>
                      </a:lnTo>
                      <a:lnTo>
                        <a:pt x="708" y="1098"/>
                      </a:lnTo>
                      <a:lnTo>
                        <a:pt x="708" y="1098"/>
                      </a:lnTo>
                      <a:lnTo>
                        <a:pt x="708" y="1098"/>
                      </a:lnTo>
                      <a:lnTo>
                        <a:pt x="720" y="1110"/>
                      </a:lnTo>
                      <a:lnTo>
                        <a:pt x="726" y="1104"/>
                      </a:lnTo>
                      <a:lnTo>
                        <a:pt x="720" y="1110"/>
                      </a:lnTo>
                      <a:lnTo>
                        <a:pt x="732" y="1128"/>
                      </a:lnTo>
                      <a:lnTo>
                        <a:pt x="732" y="1128"/>
                      </a:lnTo>
                      <a:lnTo>
                        <a:pt x="738" y="1134"/>
                      </a:lnTo>
                      <a:lnTo>
                        <a:pt x="756" y="1146"/>
                      </a:lnTo>
                      <a:lnTo>
                        <a:pt x="756" y="1134"/>
                      </a:lnTo>
                      <a:lnTo>
                        <a:pt x="750" y="1140"/>
                      </a:lnTo>
                      <a:lnTo>
                        <a:pt x="756" y="1158"/>
                      </a:lnTo>
                      <a:lnTo>
                        <a:pt x="756" y="1158"/>
                      </a:lnTo>
                      <a:lnTo>
                        <a:pt x="756" y="1158"/>
                      </a:lnTo>
                      <a:lnTo>
                        <a:pt x="768" y="1170"/>
                      </a:lnTo>
                      <a:lnTo>
                        <a:pt x="774" y="1164"/>
                      </a:lnTo>
                      <a:lnTo>
                        <a:pt x="768" y="1170"/>
                      </a:lnTo>
                      <a:lnTo>
                        <a:pt x="774" y="1188"/>
                      </a:lnTo>
                      <a:lnTo>
                        <a:pt x="780" y="1182"/>
                      </a:lnTo>
                      <a:lnTo>
                        <a:pt x="774" y="1182"/>
                      </a:lnTo>
                      <a:lnTo>
                        <a:pt x="774" y="1200"/>
                      </a:lnTo>
                      <a:lnTo>
                        <a:pt x="774" y="1218"/>
                      </a:lnTo>
                      <a:lnTo>
                        <a:pt x="774" y="1230"/>
                      </a:lnTo>
                      <a:lnTo>
                        <a:pt x="780" y="1230"/>
                      </a:lnTo>
                      <a:lnTo>
                        <a:pt x="774" y="1230"/>
                      </a:lnTo>
                      <a:lnTo>
                        <a:pt x="768" y="1248"/>
                      </a:lnTo>
                      <a:lnTo>
                        <a:pt x="762" y="1266"/>
                      </a:lnTo>
                      <a:lnTo>
                        <a:pt x="750" y="1284"/>
                      </a:lnTo>
                      <a:lnTo>
                        <a:pt x="756" y="1284"/>
                      </a:lnTo>
                      <a:lnTo>
                        <a:pt x="750" y="1278"/>
                      </a:lnTo>
                      <a:lnTo>
                        <a:pt x="738" y="1290"/>
                      </a:lnTo>
                      <a:lnTo>
                        <a:pt x="726" y="1302"/>
                      </a:lnTo>
                      <a:lnTo>
                        <a:pt x="732" y="1308"/>
                      </a:lnTo>
                      <a:lnTo>
                        <a:pt x="732" y="1302"/>
                      </a:lnTo>
                      <a:lnTo>
                        <a:pt x="708" y="1314"/>
                      </a:lnTo>
                      <a:lnTo>
                        <a:pt x="708" y="1314"/>
                      </a:lnTo>
                      <a:lnTo>
                        <a:pt x="702" y="1314"/>
                      </a:lnTo>
                      <a:lnTo>
                        <a:pt x="684" y="1332"/>
                      </a:lnTo>
                      <a:lnTo>
                        <a:pt x="690" y="1338"/>
                      </a:lnTo>
                      <a:lnTo>
                        <a:pt x="690" y="1332"/>
                      </a:lnTo>
                      <a:lnTo>
                        <a:pt x="666" y="1338"/>
                      </a:lnTo>
                      <a:lnTo>
                        <a:pt x="636" y="1344"/>
                      </a:lnTo>
                      <a:lnTo>
                        <a:pt x="618" y="1344"/>
                      </a:lnTo>
                      <a:lnTo>
                        <a:pt x="588" y="1344"/>
                      </a:lnTo>
                      <a:lnTo>
                        <a:pt x="552" y="1344"/>
                      </a:lnTo>
                      <a:lnTo>
                        <a:pt x="516" y="1344"/>
                      </a:lnTo>
                      <a:lnTo>
                        <a:pt x="480" y="1344"/>
                      </a:lnTo>
                      <a:lnTo>
                        <a:pt x="438" y="1344"/>
                      </a:lnTo>
                      <a:lnTo>
                        <a:pt x="396" y="1344"/>
                      </a:lnTo>
                      <a:lnTo>
                        <a:pt x="354" y="1344"/>
                      </a:lnTo>
                      <a:lnTo>
                        <a:pt x="354" y="1350"/>
                      </a:lnTo>
                      <a:lnTo>
                        <a:pt x="366" y="1356"/>
                      </a:lnTo>
                      <a:lnTo>
                        <a:pt x="372" y="1338"/>
                      </a:lnTo>
                      <a:lnTo>
                        <a:pt x="378" y="1314"/>
                      </a:lnTo>
                      <a:lnTo>
                        <a:pt x="384" y="1290"/>
                      </a:lnTo>
                      <a:lnTo>
                        <a:pt x="390" y="1266"/>
                      </a:lnTo>
                      <a:lnTo>
                        <a:pt x="390" y="1266"/>
                      </a:lnTo>
                      <a:lnTo>
                        <a:pt x="390" y="1260"/>
                      </a:lnTo>
                      <a:lnTo>
                        <a:pt x="390" y="1236"/>
                      </a:lnTo>
                      <a:lnTo>
                        <a:pt x="378" y="1236"/>
                      </a:lnTo>
                      <a:lnTo>
                        <a:pt x="390" y="1242"/>
                      </a:lnTo>
                      <a:lnTo>
                        <a:pt x="396" y="1218"/>
                      </a:lnTo>
                      <a:lnTo>
                        <a:pt x="396" y="1218"/>
                      </a:lnTo>
                      <a:lnTo>
                        <a:pt x="396" y="1212"/>
                      </a:lnTo>
                      <a:lnTo>
                        <a:pt x="396" y="1188"/>
                      </a:lnTo>
                      <a:lnTo>
                        <a:pt x="396" y="1164"/>
                      </a:lnTo>
                      <a:lnTo>
                        <a:pt x="396" y="1140"/>
                      </a:lnTo>
                      <a:lnTo>
                        <a:pt x="396" y="1116"/>
                      </a:lnTo>
                      <a:lnTo>
                        <a:pt x="396" y="1116"/>
                      </a:lnTo>
                      <a:lnTo>
                        <a:pt x="396" y="1116"/>
                      </a:lnTo>
                      <a:lnTo>
                        <a:pt x="390" y="1092"/>
                      </a:lnTo>
                      <a:lnTo>
                        <a:pt x="378" y="1092"/>
                      </a:lnTo>
                      <a:lnTo>
                        <a:pt x="390" y="1092"/>
                      </a:lnTo>
                      <a:lnTo>
                        <a:pt x="390" y="1068"/>
                      </a:lnTo>
                      <a:lnTo>
                        <a:pt x="390" y="1068"/>
                      </a:lnTo>
                      <a:lnTo>
                        <a:pt x="390" y="1068"/>
                      </a:lnTo>
                      <a:lnTo>
                        <a:pt x="384" y="1050"/>
                      </a:lnTo>
                      <a:lnTo>
                        <a:pt x="378" y="1032"/>
                      </a:lnTo>
                      <a:lnTo>
                        <a:pt x="372" y="1014"/>
                      </a:lnTo>
                      <a:lnTo>
                        <a:pt x="366" y="1002"/>
                      </a:lnTo>
                      <a:lnTo>
                        <a:pt x="360" y="984"/>
                      </a:lnTo>
                      <a:lnTo>
                        <a:pt x="360" y="984"/>
                      </a:lnTo>
                      <a:lnTo>
                        <a:pt x="354" y="978"/>
                      </a:lnTo>
                      <a:lnTo>
                        <a:pt x="348" y="972"/>
                      </a:lnTo>
                      <a:lnTo>
                        <a:pt x="342" y="978"/>
                      </a:lnTo>
                      <a:lnTo>
                        <a:pt x="354" y="978"/>
                      </a:lnTo>
                      <a:lnTo>
                        <a:pt x="348" y="966"/>
                      </a:lnTo>
                      <a:lnTo>
                        <a:pt x="348" y="966"/>
                      </a:lnTo>
                      <a:lnTo>
                        <a:pt x="342" y="960"/>
                      </a:lnTo>
                      <a:lnTo>
                        <a:pt x="336" y="954"/>
                      </a:lnTo>
                      <a:lnTo>
                        <a:pt x="336" y="954"/>
                      </a:lnTo>
                      <a:lnTo>
                        <a:pt x="336" y="954"/>
                      </a:lnTo>
                      <a:lnTo>
                        <a:pt x="324" y="948"/>
                      </a:lnTo>
                      <a:lnTo>
                        <a:pt x="324" y="948"/>
                      </a:lnTo>
                      <a:lnTo>
                        <a:pt x="318" y="948"/>
                      </a:lnTo>
                      <a:lnTo>
                        <a:pt x="312" y="948"/>
                      </a:lnTo>
                      <a:lnTo>
                        <a:pt x="312" y="954"/>
                      </a:lnTo>
                      <a:lnTo>
                        <a:pt x="318" y="948"/>
                      </a:lnTo>
                      <a:lnTo>
                        <a:pt x="312" y="942"/>
                      </a:lnTo>
                      <a:lnTo>
                        <a:pt x="312" y="942"/>
                      </a:lnTo>
                      <a:lnTo>
                        <a:pt x="306" y="942"/>
                      </a:lnTo>
                      <a:lnTo>
                        <a:pt x="294" y="942"/>
                      </a:lnTo>
                      <a:lnTo>
                        <a:pt x="276" y="942"/>
                      </a:lnTo>
                      <a:lnTo>
                        <a:pt x="252" y="948"/>
                      </a:lnTo>
                      <a:lnTo>
                        <a:pt x="240" y="948"/>
                      </a:lnTo>
                      <a:lnTo>
                        <a:pt x="252" y="948"/>
                      </a:lnTo>
                      <a:lnTo>
                        <a:pt x="234" y="954"/>
                      </a:lnTo>
                      <a:lnTo>
                        <a:pt x="204" y="966"/>
                      </a:lnTo>
                      <a:lnTo>
                        <a:pt x="186" y="972"/>
                      </a:lnTo>
                      <a:lnTo>
                        <a:pt x="186" y="978"/>
                      </a:lnTo>
                      <a:lnTo>
                        <a:pt x="186" y="972"/>
                      </a:lnTo>
                      <a:lnTo>
                        <a:pt x="174" y="972"/>
                      </a:lnTo>
                      <a:lnTo>
                        <a:pt x="174" y="972"/>
                      </a:lnTo>
                      <a:lnTo>
                        <a:pt x="174" y="972"/>
                      </a:lnTo>
                      <a:lnTo>
                        <a:pt x="162" y="978"/>
                      </a:lnTo>
                      <a:lnTo>
                        <a:pt x="162" y="984"/>
                      </a:lnTo>
                      <a:lnTo>
                        <a:pt x="162" y="978"/>
                      </a:lnTo>
                      <a:lnTo>
                        <a:pt x="144" y="978"/>
                      </a:lnTo>
                      <a:lnTo>
                        <a:pt x="132" y="978"/>
                      </a:lnTo>
                      <a:lnTo>
                        <a:pt x="120" y="978"/>
                      </a:lnTo>
                      <a:lnTo>
                        <a:pt x="108" y="978"/>
                      </a:lnTo>
                      <a:lnTo>
                        <a:pt x="108" y="984"/>
                      </a:lnTo>
                      <a:lnTo>
                        <a:pt x="114" y="978"/>
                      </a:lnTo>
                      <a:lnTo>
                        <a:pt x="102" y="972"/>
                      </a:lnTo>
                      <a:lnTo>
                        <a:pt x="102" y="972"/>
                      </a:lnTo>
                      <a:lnTo>
                        <a:pt x="96" y="972"/>
                      </a:lnTo>
                      <a:lnTo>
                        <a:pt x="84" y="972"/>
                      </a:lnTo>
                      <a:lnTo>
                        <a:pt x="84" y="978"/>
                      </a:lnTo>
                      <a:lnTo>
                        <a:pt x="90" y="972"/>
                      </a:lnTo>
                      <a:lnTo>
                        <a:pt x="78" y="966"/>
                      </a:lnTo>
                      <a:lnTo>
                        <a:pt x="72" y="972"/>
                      </a:lnTo>
                      <a:lnTo>
                        <a:pt x="78" y="966"/>
                      </a:lnTo>
                      <a:lnTo>
                        <a:pt x="72" y="960"/>
                      </a:lnTo>
                      <a:lnTo>
                        <a:pt x="72" y="960"/>
                      </a:lnTo>
                      <a:lnTo>
                        <a:pt x="66" y="960"/>
                      </a:lnTo>
                      <a:lnTo>
                        <a:pt x="60" y="960"/>
                      </a:lnTo>
                      <a:lnTo>
                        <a:pt x="60" y="966"/>
                      </a:lnTo>
                      <a:lnTo>
                        <a:pt x="66" y="960"/>
                      </a:lnTo>
                      <a:lnTo>
                        <a:pt x="48" y="948"/>
                      </a:lnTo>
                      <a:lnTo>
                        <a:pt x="42" y="954"/>
                      </a:lnTo>
                      <a:lnTo>
                        <a:pt x="54" y="954"/>
                      </a:lnTo>
                      <a:lnTo>
                        <a:pt x="42" y="936"/>
                      </a:lnTo>
                      <a:lnTo>
                        <a:pt x="36" y="924"/>
                      </a:lnTo>
                      <a:lnTo>
                        <a:pt x="24" y="906"/>
                      </a:lnTo>
                      <a:lnTo>
                        <a:pt x="18" y="888"/>
                      </a:lnTo>
                      <a:lnTo>
                        <a:pt x="6" y="888"/>
                      </a:lnTo>
                      <a:lnTo>
                        <a:pt x="18" y="888"/>
                      </a:lnTo>
                      <a:lnTo>
                        <a:pt x="18" y="876"/>
                      </a:lnTo>
                      <a:lnTo>
                        <a:pt x="18" y="858"/>
                      </a:lnTo>
                      <a:lnTo>
                        <a:pt x="18" y="840"/>
                      </a:lnTo>
                      <a:lnTo>
                        <a:pt x="6" y="840"/>
                      </a:lnTo>
                      <a:lnTo>
                        <a:pt x="18" y="846"/>
                      </a:lnTo>
                      <a:lnTo>
                        <a:pt x="24" y="834"/>
                      </a:lnTo>
                      <a:lnTo>
                        <a:pt x="12" y="828"/>
                      </a:lnTo>
                      <a:lnTo>
                        <a:pt x="18" y="834"/>
                      </a:lnTo>
                      <a:lnTo>
                        <a:pt x="24" y="828"/>
                      </a:lnTo>
                      <a:lnTo>
                        <a:pt x="30" y="828"/>
                      </a:lnTo>
                      <a:lnTo>
                        <a:pt x="30" y="828"/>
                      </a:lnTo>
                      <a:lnTo>
                        <a:pt x="42" y="810"/>
                      </a:lnTo>
                      <a:lnTo>
                        <a:pt x="54" y="792"/>
                      </a:lnTo>
                      <a:lnTo>
                        <a:pt x="42" y="786"/>
                      </a:lnTo>
                      <a:lnTo>
                        <a:pt x="48" y="792"/>
                      </a:lnTo>
                      <a:lnTo>
                        <a:pt x="60" y="780"/>
                      </a:lnTo>
                      <a:lnTo>
                        <a:pt x="54" y="774"/>
                      </a:lnTo>
                      <a:lnTo>
                        <a:pt x="60" y="786"/>
                      </a:lnTo>
                      <a:lnTo>
                        <a:pt x="72" y="780"/>
                      </a:lnTo>
                      <a:lnTo>
                        <a:pt x="72" y="774"/>
                      </a:lnTo>
                      <a:lnTo>
                        <a:pt x="78" y="774"/>
                      </a:lnTo>
                      <a:lnTo>
                        <a:pt x="84" y="762"/>
                      </a:lnTo>
                      <a:lnTo>
                        <a:pt x="72" y="756"/>
                      </a:lnTo>
                      <a:lnTo>
                        <a:pt x="78" y="768"/>
                      </a:lnTo>
                      <a:lnTo>
                        <a:pt x="90" y="762"/>
                      </a:lnTo>
                      <a:lnTo>
                        <a:pt x="84" y="750"/>
                      </a:lnTo>
                      <a:lnTo>
                        <a:pt x="84" y="762"/>
                      </a:lnTo>
                      <a:lnTo>
                        <a:pt x="96" y="762"/>
                      </a:lnTo>
                      <a:lnTo>
                        <a:pt x="102" y="762"/>
                      </a:lnTo>
                      <a:lnTo>
                        <a:pt x="102" y="762"/>
                      </a:lnTo>
                      <a:lnTo>
                        <a:pt x="114" y="756"/>
                      </a:lnTo>
                      <a:lnTo>
                        <a:pt x="108" y="744"/>
                      </a:lnTo>
                      <a:lnTo>
                        <a:pt x="108" y="756"/>
                      </a:lnTo>
                      <a:lnTo>
                        <a:pt x="120" y="756"/>
                      </a:lnTo>
                      <a:lnTo>
                        <a:pt x="132" y="756"/>
                      </a:lnTo>
                      <a:lnTo>
                        <a:pt x="132" y="744"/>
                      </a:lnTo>
                      <a:lnTo>
                        <a:pt x="126" y="750"/>
                      </a:lnTo>
                      <a:lnTo>
                        <a:pt x="132" y="756"/>
                      </a:lnTo>
                      <a:lnTo>
                        <a:pt x="138" y="762"/>
                      </a:lnTo>
                      <a:lnTo>
                        <a:pt x="138" y="762"/>
                      </a:lnTo>
                      <a:lnTo>
                        <a:pt x="150" y="762"/>
                      </a:lnTo>
                      <a:lnTo>
                        <a:pt x="174" y="768"/>
                      </a:lnTo>
                      <a:lnTo>
                        <a:pt x="174" y="756"/>
                      </a:lnTo>
                      <a:lnTo>
                        <a:pt x="174" y="768"/>
                      </a:lnTo>
                      <a:lnTo>
                        <a:pt x="192" y="780"/>
                      </a:lnTo>
                      <a:lnTo>
                        <a:pt x="216" y="792"/>
                      </a:lnTo>
                      <a:lnTo>
                        <a:pt x="234" y="804"/>
                      </a:lnTo>
                      <a:lnTo>
                        <a:pt x="252" y="810"/>
                      </a:lnTo>
                      <a:lnTo>
                        <a:pt x="276" y="822"/>
                      </a:lnTo>
                      <a:lnTo>
                        <a:pt x="276" y="822"/>
                      </a:lnTo>
                      <a:lnTo>
                        <a:pt x="276" y="822"/>
                      </a:lnTo>
                      <a:lnTo>
                        <a:pt x="288" y="822"/>
                      </a:lnTo>
                      <a:lnTo>
                        <a:pt x="288" y="810"/>
                      </a:lnTo>
                      <a:lnTo>
                        <a:pt x="282" y="816"/>
                      </a:lnTo>
                      <a:lnTo>
                        <a:pt x="288" y="822"/>
                      </a:lnTo>
                      <a:lnTo>
                        <a:pt x="294" y="828"/>
                      </a:lnTo>
                      <a:lnTo>
                        <a:pt x="294" y="828"/>
                      </a:lnTo>
                      <a:lnTo>
                        <a:pt x="306" y="828"/>
                      </a:lnTo>
                      <a:lnTo>
                        <a:pt x="318" y="828"/>
                      </a:lnTo>
                      <a:lnTo>
                        <a:pt x="324" y="828"/>
                      </a:lnTo>
                      <a:lnTo>
                        <a:pt x="324" y="822"/>
                      </a:lnTo>
                      <a:lnTo>
                        <a:pt x="330" y="816"/>
                      </a:lnTo>
                      <a:lnTo>
                        <a:pt x="324" y="810"/>
                      </a:lnTo>
                      <a:lnTo>
                        <a:pt x="330" y="822"/>
                      </a:lnTo>
                      <a:lnTo>
                        <a:pt x="342" y="816"/>
                      </a:lnTo>
                      <a:lnTo>
                        <a:pt x="354" y="810"/>
                      </a:lnTo>
                      <a:lnTo>
                        <a:pt x="354" y="810"/>
                      </a:lnTo>
                      <a:lnTo>
                        <a:pt x="354" y="804"/>
                      </a:lnTo>
                      <a:lnTo>
                        <a:pt x="360" y="7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</p:grpSp>
          <p:grpSp>
            <p:nvGrpSpPr>
              <p:cNvPr id="624664" name="Group 24"/>
              <p:cNvGrpSpPr>
                <a:grpSpLocks/>
              </p:cNvGrpSpPr>
              <p:nvPr/>
            </p:nvGrpSpPr>
            <p:grpSpPr bwMode="auto">
              <a:xfrm>
                <a:off x="2294" y="2297"/>
                <a:ext cx="194" cy="305"/>
                <a:chOff x="3820" y="1240"/>
                <a:chExt cx="1086" cy="1782"/>
              </a:xfrm>
            </p:grpSpPr>
            <p:sp>
              <p:nvSpPr>
                <p:cNvPr id="624662" name="Freeform 22"/>
                <p:cNvSpPr>
                  <a:spLocks/>
                </p:cNvSpPr>
                <p:nvPr/>
              </p:nvSpPr>
              <p:spPr bwMode="auto">
                <a:xfrm>
                  <a:off x="3826" y="1246"/>
                  <a:ext cx="1068" cy="1764"/>
                </a:xfrm>
                <a:custGeom>
                  <a:avLst/>
                  <a:gdLst/>
                  <a:ahLst/>
                  <a:cxnLst>
                    <a:cxn ang="0">
                      <a:pos x="228" y="834"/>
                    </a:cxn>
                    <a:cxn ang="0">
                      <a:pos x="342" y="852"/>
                    </a:cxn>
                    <a:cxn ang="0">
                      <a:pos x="402" y="924"/>
                    </a:cxn>
                    <a:cxn ang="0">
                      <a:pos x="402" y="996"/>
                    </a:cxn>
                    <a:cxn ang="0">
                      <a:pos x="330" y="1080"/>
                    </a:cxn>
                    <a:cxn ang="0">
                      <a:pos x="228" y="1080"/>
                    </a:cxn>
                    <a:cxn ang="0">
                      <a:pos x="156" y="1026"/>
                    </a:cxn>
                    <a:cxn ang="0">
                      <a:pos x="78" y="1002"/>
                    </a:cxn>
                    <a:cxn ang="0">
                      <a:pos x="18" y="1044"/>
                    </a:cxn>
                    <a:cxn ang="0">
                      <a:pos x="0" y="1272"/>
                    </a:cxn>
                    <a:cxn ang="0">
                      <a:pos x="48" y="1374"/>
                    </a:cxn>
                    <a:cxn ang="0">
                      <a:pos x="330" y="1362"/>
                    </a:cxn>
                    <a:cxn ang="0">
                      <a:pos x="468" y="1404"/>
                    </a:cxn>
                    <a:cxn ang="0">
                      <a:pos x="498" y="1476"/>
                    </a:cxn>
                    <a:cxn ang="0">
                      <a:pos x="450" y="1548"/>
                    </a:cxn>
                    <a:cxn ang="0">
                      <a:pos x="432" y="1656"/>
                    </a:cxn>
                    <a:cxn ang="0">
                      <a:pos x="498" y="1746"/>
                    </a:cxn>
                    <a:cxn ang="0">
                      <a:pos x="564" y="1764"/>
                    </a:cxn>
                    <a:cxn ang="0">
                      <a:pos x="684" y="1722"/>
                    </a:cxn>
                    <a:cxn ang="0">
                      <a:pos x="732" y="1626"/>
                    </a:cxn>
                    <a:cxn ang="0">
                      <a:pos x="672" y="1524"/>
                    </a:cxn>
                    <a:cxn ang="0">
                      <a:pos x="648" y="1428"/>
                    </a:cxn>
                    <a:cxn ang="0">
                      <a:pos x="684" y="1350"/>
                    </a:cxn>
                    <a:cxn ang="0">
                      <a:pos x="792" y="1344"/>
                    </a:cxn>
                    <a:cxn ang="0">
                      <a:pos x="1044" y="1344"/>
                    </a:cxn>
                    <a:cxn ang="0">
                      <a:pos x="1068" y="1200"/>
                    </a:cxn>
                    <a:cxn ang="0">
                      <a:pos x="1056" y="1062"/>
                    </a:cxn>
                    <a:cxn ang="0">
                      <a:pos x="1020" y="978"/>
                    </a:cxn>
                    <a:cxn ang="0">
                      <a:pos x="960" y="960"/>
                    </a:cxn>
                    <a:cxn ang="0">
                      <a:pos x="840" y="996"/>
                    </a:cxn>
                    <a:cxn ang="0">
                      <a:pos x="768" y="990"/>
                    </a:cxn>
                    <a:cxn ang="0">
                      <a:pos x="702" y="936"/>
                    </a:cxn>
                    <a:cxn ang="0">
                      <a:pos x="696" y="846"/>
                    </a:cxn>
                    <a:cxn ang="0">
                      <a:pos x="756" y="774"/>
                    </a:cxn>
                    <a:cxn ang="0">
                      <a:pos x="822" y="762"/>
                    </a:cxn>
                    <a:cxn ang="0">
                      <a:pos x="936" y="816"/>
                    </a:cxn>
                    <a:cxn ang="0">
                      <a:pos x="1008" y="822"/>
                    </a:cxn>
                    <a:cxn ang="0">
                      <a:pos x="1050" y="786"/>
                    </a:cxn>
                    <a:cxn ang="0">
                      <a:pos x="1056" y="630"/>
                    </a:cxn>
                    <a:cxn ang="0">
                      <a:pos x="1038" y="396"/>
                    </a:cxn>
                    <a:cxn ang="0">
                      <a:pos x="912" y="426"/>
                    </a:cxn>
                    <a:cxn ang="0">
                      <a:pos x="732" y="420"/>
                    </a:cxn>
                    <a:cxn ang="0">
                      <a:pos x="612" y="372"/>
                    </a:cxn>
                    <a:cxn ang="0">
                      <a:pos x="594" y="324"/>
                    </a:cxn>
                    <a:cxn ang="0">
                      <a:pos x="642" y="252"/>
                    </a:cxn>
                    <a:cxn ang="0">
                      <a:pos x="696" y="138"/>
                    </a:cxn>
                    <a:cxn ang="0">
                      <a:pos x="648" y="36"/>
                    </a:cxn>
                    <a:cxn ang="0">
                      <a:pos x="522" y="0"/>
                    </a:cxn>
                    <a:cxn ang="0">
                      <a:pos x="414" y="66"/>
                    </a:cxn>
                    <a:cxn ang="0">
                      <a:pos x="384" y="180"/>
                    </a:cxn>
                    <a:cxn ang="0">
                      <a:pos x="426" y="246"/>
                    </a:cxn>
                    <a:cxn ang="0">
                      <a:pos x="468" y="330"/>
                    </a:cxn>
                    <a:cxn ang="0">
                      <a:pos x="444" y="378"/>
                    </a:cxn>
                    <a:cxn ang="0">
                      <a:pos x="234" y="390"/>
                    </a:cxn>
                    <a:cxn ang="0">
                      <a:pos x="30" y="390"/>
                    </a:cxn>
                    <a:cxn ang="0">
                      <a:pos x="18" y="702"/>
                    </a:cxn>
                    <a:cxn ang="0">
                      <a:pos x="24" y="864"/>
                    </a:cxn>
                    <a:cxn ang="0">
                      <a:pos x="90" y="900"/>
                    </a:cxn>
                    <a:cxn ang="0">
                      <a:pos x="174" y="876"/>
                    </a:cxn>
                  </a:cxnLst>
                  <a:rect l="0" t="0" r="r" b="b"/>
                  <a:pathLst>
                    <a:path w="1068" h="1764">
                      <a:moveTo>
                        <a:pt x="186" y="864"/>
                      </a:moveTo>
                      <a:lnTo>
                        <a:pt x="192" y="858"/>
                      </a:lnTo>
                      <a:lnTo>
                        <a:pt x="198" y="846"/>
                      </a:lnTo>
                      <a:lnTo>
                        <a:pt x="204" y="846"/>
                      </a:lnTo>
                      <a:lnTo>
                        <a:pt x="210" y="840"/>
                      </a:lnTo>
                      <a:lnTo>
                        <a:pt x="228" y="834"/>
                      </a:lnTo>
                      <a:lnTo>
                        <a:pt x="246" y="828"/>
                      </a:lnTo>
                      <a:lnTo>
                        <a:pt x="264" y="828"/>
                      </a:lnTo>
                      <a:lnTo>
                        <a:pt x="288" y="828"/>
                      </a:lnTo>
                      <a:lnTo>
                        <a:pt x="306" y="834"/>
                      </a:lnTo>
                      <a:lnTo>
                        <a:pt x="324" y="840"/>
                      </a:lnTo>
                      <a:lnTo>
                        <a:pt x="342" y="852"/>
                      </a:lnTo>
                      <a:lnTo>
                        <a:pt x="360" y="864"/>
                      </a:lnTo>
                      <a:lnTo>
                        <a:pt x="378" y="876"/>
                      </a:lnTo>
                      <a:lnTo>
                        <a:pt x="390" y="894"/>
                      </a:lnTo>
                      <a:lnTo>
                        <a:pt x="390" y="906"/>
                      </a:lnTo>
                      <a:lnTo>
                        <a:pt x="396" y="912"/>
                      </a:lnTo>
                      <a:lnTo>
                        <a:pt x="402" y="924"/>
                      </a:lnTo>
                      <a:lnTo>
                        <a:pt x="408" y="930"/>
                      </a:lnTo>
                      <a:lnTo>
                        <a:pt x="408" y="942"/>
                      </a:lnTo>
                      <a:lnTo>
                        <a:pt x="408" y="954"/>
                      </a:lnTo>
                      <a:lnTo>
                        <a:pt x="408" y="966"/>
                      </a:lnTo>
                      <a:lnTo>
                        <a:pt x="408" y="978"/>
                      </a:lnTo>
                      <a:lnTo>
                        <a:pt x="402" y="996"/>
                      </a:lnTo>
                      <a:lnTo>
                        <a:pt x="396" y="1020"/>
                      </a:lnTo>
                      <a:lnTo>
                        <a:pt x="384" y="1032"/>
                      </a:lnTo>
                      <a:lnTo>
                        <a:pt x="372" y="1050"/>
                      </a:lnTo>
                      <a:lnTo>
                        <a:pt x="360" y="1062"/>
                      </a:lnTo>
                      <a:lnTo>
                        <a:pt x="348" y="1074"/>
                      </a:lnTo>
                      <a:lnTo>
                        <a:pt x="330" y="1080"/>
                      </a:lnTo>
                      <a:lnTo>
                        <a:pt x="312" y="1086"/>
                      </a:lnTo>
                      <a:lnTo>
                        <a:pt x="300" y="1092"/>
                      </a:lnTo>
                      <a:lnTo>
                        <a:pt x="282" y="1092"/>
                      </a:lnTo>
                      <a:lnTo>
                        <a:pt x="264" y="1092"/>
                      </a:lnTo>
                      <a:lnTo>
                        <a:pt x="246" y="1086"/>
                      </a:lnTo>
                      <a:lnTo>
                        <a:pt x="228" y="1080"/>
                      </a:lnTo>
                      <a:lnTo>
                        <a:pt x="216" y="1074"/>
                      </a:lnTo>
                      <a:lnTo>
                        <a:pt x="204" y="1068"/>
                      </a:lnTo>
                      <a:lnTo>
                        <a:pt x="192" y="1056"/>
                      </a:lnTo>
                      <a:lnTo>
                        <a:pt x="180" y="1044"/>
                      </a:lnTo>
                      <a:lnTo>
                        <a:pt x="168" y="1032"/>
                      </a:lnTo>
                      <a:lnTo>
                        <a:pt x="156" y="1026"/>
                      </a:lnTo>
                      <a:lnTo>
                        <a:pt x="138" y="1020"/>
                      </a:lnTo>
                      <a:lnTo>
                        <a:pt x="126" y="1014"/>
                      </a:lnTo>
                      <a:lnTo>
                        <a:pt x="114" y="1008"/>
                      </a:lnTo>
                      <a:lnTo>
                        <a:pt x="102" y="1002"/>
                      </a:lnTo>
                      <a:lnTo>
                        <a:pt x="90" y="1002"/>
                      </a:lnTo>
                      <a:lnTo>
                        <a:pt x="78" y="1002"/>
                      </a:lnTo>
                      <a:lnTo>
                        <a:pt x="66" y="1002"/>
                      </a:lnTo>
                      <a:lnTo>
                        <a:pt x="54" y="1008"/>
                      </a:lnTo>
                      <a:lnTo>
                        <a:pt x="42" y="1014"/>
                      </a:lnTo>
                      <a:lnTo>
                        <a:pt x="30" y="1020"/>
                      </a:lnTo>
                      <a:lnTo>
                        <a:pt x="24" y="1032"/>
                      </a:lnTo>
                      <a:lnTo>
                        <a:pt x="18" y="1044"/>
                      </a:lnTo>
                      <a:lnTo>
                        <a:pt x="18" y="1062"/>
                      </a:lnTo>
                      <a:lnTo>
                        <a:pt x="12" y="1098"/>
                      </a:lnTo>
                      <a:lnTo>
                        <a:pt x="6" y="1140"/>
                      </a:lnTo>
                      <a:lnTo>
                        <a:pt x="0" y="1182"/>
                      </a:lnTo>
                      <a:lnTo>
                        <a:pt x="0" y="1224"/>
                      </a:lnTo>
                      <a:lnTo>
                        <a:pt x="0" y="1272"/>
                      </a:lnTo>
                      <a:lnTo>
                        <a:pt x="0" y="1314"/>
                      </a:lnTo>
                      <a:lnTo>
                        <a:pt x="6" y="1332"/>
                      </a:lnTo>
                      <a:lnTo>
                        <a:pt x="6" y="1350"/>
                      </a:lnTo>
                      <a:lnTo>
                        <a:pt x="12" y="1368"/>
                      </a:lnTo>
                      <a:lnTo>
                        <a:pt x="18" y="1380"/>
                      </a:lnTo>
                      <a:lnTo>
                        <a:pt x="48" y="1374"/>
                      </a:lnTo>
                      <a:lnTo>
                        <a:pt x="90" y="1368"/>
                      </a:lnTo>
                      <a:lnTo>
                        <a:pt x="138" y="1362"/>
                      </a:lnTo>
                      <a:lnTo>
                        <a:pt x="192" y="1362"/>
                      </a:lnTo>
                      <a:lnTo>
                        <a:pt x="246" y="1356"/>
                      </a:lnTo>
                      <a:lnTo>
                        <a:pt x="288" y="1356"/>
                      </a:lnTo>
                      <a:lnTo>
                        <a:pt x="330" y="1362"/>
                      </a:lnTo>
                      <a:lnTo>
                        <a:pt x="360" y="1362"/>
                      </a:lnTo>
                      <a:lnTo>
                        <a:pt x="390" y="1368"/>
                      </a:lnTo>
                      <a:lnTo>
                        <a:pt x="414" y="1374"/>
                      </a:lnTo>
                      <a:lnTo>
                        <a:pt x="438" y="1386"/>
                      </a:lnTo>
                      <a:lnTo>
                        <a:pt x="456" y="1398"/>
                      </a:lnTo>
                      <a:lnTo>
                        <a:pt x="468" y="1404"/>
                      </a:lnTo>
                      <a:lnTo>
                        <a:pt x="480" y="1416"/>
                      </a:lnTo>
                      <a:lnTo>
                        <a:pt x="492" y="1428"/>
                      </a:lnTo>
                      <a:lnTo>
                        <a:pt x="498" y="1440"/>
                      </a:lnTo>
                      <a:lnTo>
                        <a:pt x="498" y="1452"/>
                      </a:lnTo>
                      <a:lnTo>
                        <a:pt x="498" y="1464"/>
                      </a:lnTo>
                      <a:lnTo>
                        <a:pt x="498" y="1476"/>
                      </a:lnTo>
                      <a:lnTo>
                        <a:pt x="498" y="1488"/>
                      </a:lnTo>
                      <a:lnTo>
                        <a:pt x="492" y="1500"/>
                      </a:lnTo>
                      <a:lnTo>
                        <a:pt x="486" y="1512"/>
                      </a:lnTo>
                      <a:lnTo>
                        <a:pt x="474" y="1524"/>
                      </a:lnTo>
                      <a:lnTo>
                        <a:pt x="462" y="1530"/>
                      </a:lnTo>
                      <a:lnTo>
                        <a:pt x="450" y="1548"/>
                      </a:lnTo>
                      <a:lnTo>
                        <a:pt x="444" y="1560"/>
                      </a:lnTo>
                      <a:lnTo>
                        <a:pt x="438" y="1578"/>
                      </a:lnTo>
                      <a:lnTo>
                        <a:pt x="432" y="1596"/>
                      </a:lnTo>
                      <a:lnTo>
                        <a:pt x="432" y="1614"/>
                      </a:lnTo>
                      <a:lnTo>
                        <a:pt x="432" y="1638"/>
                      </a:lnTo>
                      <a:lnTo>
                        <a:pt x="432" y="1656"/>
                      </a:lnTo>
                      <a:lnTo>
                        <a:pt x="438" y="1674"/>
                      </a:lnTo>
                      <a:lnTo>
                        <a:pt x="450" y="1692"/>
                      </a:lnTo>
                      <a:lnTo>
                        <a:pt x="462" y="1710"/>
                      </a:lnTo>
                      <a:lnTo>
                        <a:pt x="474" y="1722"/>
                      </a:lnTo>
                      <a:lnTo>
                        <a:pt x="486" y="1740"/>
                      </a:lnTo>
                      <a:lnTo>
                        <a:pt x="498" y="1746"/>
                      </a:lnTo>
                      <a:lnTo>
                        <a:pt x="510" y="1752"/>
                      </a:lnTo>
                      <a:lnTo>
                        <a:pt x="516" y="1752"/>
                      </a:lnTo>
                      <a:lnTo>
                        <a:pt x="528" y="1758"/>
                      </a:lnTo>
                      <a:lnTo>
                        <a:pt x="540" y="1764"/>
                      </a:lnTo>
                      <a:lnTo>
                        <a:pt x="552" y="1764"/>
                      </a:lnTo>
                      <a:lnTo>
                        <a:pt x="564" y="1764"/>
                      </a:lnTo>
                      <a:lnTo>
                        <a:pt x="576" y="1764"/>
                      </a:lnTo>
                      <a:lnTo>
                        <a:pt x="606" y="1764"/>
                      </a:lnTo>
                      <a:lnTo>
                        <a:pt x="630" y="1758"/>
                      </a:lnTo>
                      <a:lnTo>
                        <a:pt x="648" y="1746"/>
                      </a:lnTo>
                      <a:lnTo>
                        <a:pt x="666" y="1740"/>
                      </a:lnTo>
                      <a:lnTo>
                        <a:pt x="684" y="1722"/>
                      </a:lnTo>
                      <a:lnTo>
                        <a:pt x="702" y="1710"/>
                      </a:lnTo>
                      <a:lnTo>
                        <a:pt x="714" y="1698"/>
                      </a:lnTo>
                      <a:lnTo>
                        <a:pt x="720" y="1680"/>
                      </a:lnTo>
                      <a:lnTo>
                        <a:pt x="726" y="1662"/>
                      </a:lnTo>
                      <a:lnTo>
                        <a:pt x="726" y="1644"/>
                      </a:lnTo>
                      <a:lnTo>
                        <a:pt x="732" y="1626"/>
                      </a:lnTo>
                      <a:lnTo>
                        <a:pt x="726" y="1608"/>
                      </a:lnTo>
                      <a:lnTo>
                        <a:pt x="720" y="1590"/>
                      </a:lnTo>
                      <a:lnTo>
                        <a:pt x="714" y="1572"/>
                      </a:lnTo>
                      <a:lnTo>
                        <a:pt x="702" y="1554"/>
                      </a:lnTo>
                      <a:lnTo>
                        <a:pt x="684" y="1542"/>
                      </a:lnTo>
                      <a:lnTo>
                        <a:pt x="672" y="1524"/>
                      </a:lnTo>
                      <a:lnTo>
                        <a:pt x="666" y="1512"/>
                      </a:lnTo>
                      <a:lnTo>
                        <a:pt x="654" y="1494"/>
                      </a:lnTo>
                      <a:lnTo>
                        <a:pt x="648" y="1476"/>
                      </a:lnTo>
                      <a:lnTo>
                        <a:pt x="648" y="1458"/>
                      </a:lnTo>
                      <a:lnTo>
                        <a:pt x="648" y="1440"/>
                      </a:lnTo>
                      <a:lnTo>
                        <a:pt x="648" y="1428"/>
                      </a:lnTo>
                      <a:lnTo>
                        <a:pt x="648" y="1410"/>
                      </a:lnTo>
                      <a:lnTo>
                        <a:pt x="654" y="1398"/>
                      </a:lnTo>
                      <a:lnTo>
                        <a:pt x="660" y="1380"/>
                      </a:lnTo>
                      <a:lnTo>
                        <a:pt x="666" y="1368"/>
                      </a:lnTo>
                      <a:lnTo>
                        <a:pt x="678" y="1362"/>
                      </a:lnTo>
                      <a:lnTo>
                        <a:pt x="684" y="1350"/>
                      </a:lnTo>
                      <a:lnTo>
                        <a:pt x="696" y="1344"/>
                      </a:lnTo>
                      <a:lnTo>
                        <a:pt x="708" y="1338"/>
                      </a:lnTo>
                      <a:lnTo>
                        <a:pt x="714" y="1338"/>
                      </a:lnTo>
                      <a:lnTo>
                        <a:pt x="732" y="1338"/>
                      </a:lnTo>
                      <a:lnTo>
                        <a:pt x="762" y="1344"/>
                      </a:lnTo>
                      <a:lnTo>
                        <a:pt x="792" y="1344"/>
                      </a:lnTo>
                      <a:lnTo>
                        <a:pt x="834" y="1350"/>
                      </a:lnTo>
                      <a:lnTo>
                        <a:pt x="882" y="1356"/>
                      </a:lnTo>
                      <a:lnTo>
                        <a:pt x="930" y="1356"/>
                      </a:lnTo>
                      <a:lnTo>
                        <a:pt x="978" y="1362"/>
                      </a:lnTo>
                      <a:lnTo>
                        <a:pt x="1032" y="1362"/>
                      </a:lnTo>
                      <a:lnTo>
                        <a:pt x="1044" y="1344"/>
                      </a:lnTo>
                      <a:lnTo>
                        <a:pt x="1050" y="1320"/>
                      </a:lnTo>
                      <a:lnTo>
                        <a:pt x="1056" y="1296"/>
                      </a:lnTo>
                      <a:lnTo>
                        <a:pt x="1062" y="1272"/>
                      </a:lnTo>
                      <a:lnTo>
                        <a:pt x="1068" y="1248"/>
                      </a:lnTo>
                      <a:lnTo>
                        <a:pt x="1068" y="1224"/>
                      </a:lnTo>
                      <a:lnTo>
                        <a:pt x="1068" y="1200"/>
                      </a:lnTo>
                      <a:lnTo>
                        <a:pt x="1068" y="1176"/>
                      </a:lnTo>
                      <a:lnTo>
                        <a:pt x="1068" y="1152"/>
                      </a:lnTo>
                      <a:lnTo>
                        <a:pt x="1068" y="1128"/>
                      </a:lnTo>
                      <a:lnTo>
                        <a:pt x="1062" y="1104"/>
                      </a:lnTo>
                      <a:lnTo>
                        <a:pt x="1062" y="1080"/>
                      </a:lnTo>
                      <a:lnTo>
                        <a:pt x="1056" y="1062"/>
                      </a:lnTo>
                      <a:lnTo>
                        <a:pt x="1050" y="1044"/>
                      </a:lnTo>
                      <a:lnTo>
                        <a:pt x="1044" y="1026"/>
                      </a:lnTo>
                      <a:lnTo>
                        <a:pt x="1038" y="1014"/>
                      </a:lnTo>
                      <a:lnTo>
                        <a:pt x="1032" y="996"/>
                      </a:lnTo>
                      <a:lnTo>
                        <a:pt x="1026" y="990"/>
                      </a:lnTo>
                      <a:lnTo>
                        <a:pt x="1020" y="978"/>
                      </a:lnTo>
                      <a:lnTo>
                        <a:pt x="1014" y="972"/>
                      </a:lnTo>
                      <a:lnTo>
                        <a:pt x="1002" y="966"/>
                      </a:lnTo>
                      <a:lnTo>
                        <a:pt x="996" y="966"/>
                      </a:lnTo>
                      <a:lnTo>
                        <a:pt x="990" y="960"/>
                      </a:lnTo>
                      <a:lnTo>
                        <a:pt x="978" y="960"/>
                      </a:lnTo>
                      <a:lnTo>
                        <a:pt x="960" y="960"/>
                      </a:lnTo>
                      <a:lnTo>
                        <a:pt x="936" y="966"/>
                      </a:lnTo>
                      <a:lnTo>
                        <a:pt x="912" y="972"/>
                      </a:lnTo>
                      <a:lnTo>
                        <a:pt x="888" y="984"/>
                      </a:lnTo>
                      <a:lnTo>
                        <a:pt x="870" y="990"/>
                      </a:lnTo>
                      <a:lnTo>
                        <a:pt x="858" y="990"/>
                      </a:lnTo>
                      <a:lnTo>
                        <a:pt x="840" y="996"/>
                      </a:lnTo>
                      <a:lnTo>
                        <a:pt x="828" y="996"/>
                      </a:lnTo>
                      <a:lnTo>
                        <a:pt x="810" y="996"/>
                      </a:lnTo>
                      <a:lnTo>
                        <a:pt x="798" y="996"/>
                      </a:lnTo>
                      <a:lnTo>
                        <a:pt x="792" y="996"/>
                      </a:lnTo>
                      <a:lnTo>
                        <a:pt x="774" y="990"/>
                      </a:lnTo>
                      <a:lnTo>
                        <a:pt x="768" y="990"/>
                      </a:lnTo>
                      <a:lnTo>
                        <a:pt x="756" y="984"/>
                      </a:lnTo>
                      <a:lnTo>
                        <a:pt x="750" y="984"/>
                      </a:lnTo>
                      <a:lnTo>
                        <a:pt x="738" y="978"/>
                      </a:lnTo>
                      <a:lnTo>
                        <a:pt x="726" y="966"/>
                      </a:lnTo>
                      <a:lnTo>
                        <a:pt x="714" y="948"/>
                      </a:lnTo>
                      <a:lnTo>
                        <a:pt x="702" y="936"/>
                      </a:lnTo>
                      <a:lnTo>
                        <a:pt x="696" y="918"/>
                      </a:lnTo>
                      <a:lnTo>
                        <a:pt x="690" y="900"/>
                      </a:lnTo>
                      <a:lnTo>
                        <a:pt x="690" y="888"/>
                      </a:lnTo>
                      <a:lnTo>
                        <a:pt x="690" y="870"/>
                      </a:lnTo>
                      <a:lnTo>
                        <a:pt x="690" y="858"/>
                      </a:lnTo>
                      <a:lnTo>
                        <a:pt x="696" y="846"/>
                      </a:lnTo>
                      <a:lnTo>
                        <a:pt x="702" y="834"/>
                      </a:lnTo>
                      <a:lnTo>
                        <a:pt x="708" y="816"/>
                      </a:lnTo>
                      <a:lnTo>
                        <a:pt x="720" y="798"/>
                      </a:lnTo>
                      <a:lnTo>
                        <a:pt x="732" y="786"/>
                      </a:lnTo>
                      <a:lnTo>
                        <a:pt x="744" y="780"/>
                      </a:lnTo>
                      <a:lnTo>
                        <a:pt x="756" y="774"/>
                      </a:lnTo>
                      <a:lnTo>
                        <a:pt x="768" y="768"/>
                      </a:lnTo>
                      <a:lnTo>
                        <a:pt x="780" y="762"/>
                      </a:lnTo>
                      <a:lnTo>
                        <a:pt x="792" y="756"/>
                      </a:lnTo>
                      <a:lnTo>
                        <a:pt x="804" y="756"/>
                      </a:lnTo>
                      <a:lnTo>
                        <a:pt x="810" y="756"/>
                      </a:lnTo>
                      <a:lnTo>
                        <a:pt x="822" y="762"/>
                      </a:lnTo>
                      <a:lnTo>
                        <a:pt x="834" y="762"/>
                      </a:lnTo>
                      <a:lnTo>
                        <a:pt x="858" y="774"/>
                      </a:lnTo>
                      <a:lnTo>
                        <a:pt x="876" y="780"/>
                      </a:lnTo>
                      <a:lnTo>
                        <a:pt x="900" y="792"/>
                      </a:lnTo>
                      <a:lnTo>
                        <a:pt x="918" y="804"/>
                      </a:lnTo>
                      <a:lnTo>
                        <a:pt x="936" y="816"/>
                      </a:lnTo>
                      <a:lnTo>
                        <a:pt x="960" y="822"/>
                      </a:lnTo>
                      <a:lnTo>
                        <a:pt x="972" y="822"/>
                      </a:lnTo>
                      <a:lnTo>
                        <a:pt x="978" y="828"/>
                      </a:lnTo>
                      <a:lnTo>
                        <a:pt x="990" y="828"/>
                      </a:lnTo>
                      <a:lnTo>
                        <a:pt x="1002" y="822"/>
                      </a:lnTo>
                      <a:lnTo>
                        <a:pt x="1008" y="822"/>
                      </a:lnTo>
                      <a:lnTo>
                        <a:pt x="1020" y="816"/>
                      </a:lnTo>
                      <a:lnTo>
                        <a:pt x="1032" y="810"/>
                      </a:lnTo>
                      <a:lnTo>
                        <a:pt x="1038" y="804"/>
                      </a:lnTo>
                      <a:lnTo>
                        <a:pt x="1044" y="798"/>
                      </a:lnTo>
                      <a:lnTo>
                        <a:pt x="1050" y="792"/>
                      </a:lnTo>
                      <a:lnTo>
                        <a:pt x="1050" y="786"/>
                      </a:lnTo>
                      <a:lnTo>
                        <a:pt x="1056" y="774"/>
                      </a:lnTo>
                      <a:lnTo>
                        <a:pt x="1062" y="750"/>
                      </a:lnTo>
                      <a:lnTo>
                        <a:pt x="1062" y="726"/>
                      </a:lnTo>
                      <a:lnTo>
                        <a:pt x="1062" y="696"/>
                      </a:lnTo>
                      <a:lnTo>
                        <a:pt x="1056" y="660"/>
                      </a:lnTo>
                      <a:lnTo>
                        <a:pt x="1056" y="630"/>
                      </a:lnTo>
                      <a:lnTo>
                        <a:pt x="1050" y="594"/>
                      </a:lnTo>
                      <a:lnTo>
                        <a:pt x="1044" y="522"/>
                      </a:lnTo>
                      <a:lnTo>
                        <a:pt x="1038" y="462"/>
                      </a:lnTo>
                      <a:lnTo>
                        <a:pt x="1038" y="438"/>
                      </a:lnTo>
                      <a:lnTo>
                        <a:pt x="1038" y="414"/>
                      </a:lnTo>
                      <a:lnTo>
                        <a:pt x="1038" y="396"/>
                      </a:lnTo>
                      <a:lnTo>
                        <a:pt x="1038" y="384"/>
                      </a:lnTo>
                      <a:lnTo>
                        <a:pt x="1020" y="396"/>
                      </a:lnTo>
                      <a:lnTo>
                        <a:pt x="996" y="408"/>
                      </a:lnTo>
                      <a:lnTo>
                        <a:pt x="972" y="414"/>
                      </a:lnTo>
                      <a:lnTo>
                        <a:pt x="942" y="420"/>
                      </a:lnTo>
                      <a:lnTo>
                        <a:pt x="912" y="426"/>
                      </a:lnTo>
                      <a:lnTo>
                        <a:pt x="882" y="426"/>
                      </a:lnTo>
                      <a:lnTo>
                        <a:pt x="852" y="426"/>
                      </a:lnTo>
                      <a:lnTo>
                        <a:pt x="822" y="426"/>
                      </a:lnTo>
                      <a:lnTo>
                        <a:pt x="792" y="426"/>
                      </a:lnTo>
                      <a:lnTo>
                        <a:pt x="756" y="426"/>
                      </a:lnTo>
                      <a:lnTo>
                        <a:pt x="732" y="420"/>
                      </a:lnTo>
                      <a:lnTo>
                        <a:pt x="702" y="414"/>
                      </a:lnTo>
                      <a:lnTo>
                        <a:pt x="678" y="408"/>
                      </a:lnTo>
                      <a:lnTo>
                        <a:pt x="660" y="402"/>
                      </a:lnTo>
                      <a:lnTo>
                        <a:pt x="642" y="390"/>
                      </a:lnTo>
                      <a:lnTo>
                        <a:pt x="624" y="384"/>
                      </a:lnTo>
                      <a:lnTo>
                        <a:pt x="612" y="372"/>
                      </a:lnTo>
                      <a:lnTo>
                        <a:pt x="606" y="366"/>
                      </a:lnTo>
                      <a:lnTo>
                        <a:pt x="600" y="360"/>
                      </a:lnTo>
                      <a:lnTo>
                        <a:pt x="594" y="348"/>
                      </a:lnTo>
                      <a:lnTo>
                        <a:pt x="594" y="342"/>
                      </a:lnTo>
                      <a:lnTo>
                        <a:pt x="594" y="330"/>
                      </a:lnTo>
                      <a:lnTo>
                        <a:pt x="594" y="324"/>
                      </a:lnTo>
                      <a:lnTo>
                        <a:pt x="594" y="312"/>
                      </a:lnTo>
                      <a:lnTo>
                        <a:pt x="600" y="306"/>
                      </a:lnTo>
                      <a:lnTo>
                        <a:pt x="606" y="294"/>
                      </a:lnTo>
                      <a:lnTo>
                        <a:pt x="612" y="282"/>
                      </a:lnTo>
                      <a:lnTo>
                        <a:pt x="624" y="276"/>
                      </a:lnTo>
                      <a:lnTo>
                        <a:pt x="642" y="252"/>
                      </a:lnTo>
                      <a:lnTo>
                        <a:pt x="666" y="228"/>
                      </a:lnTo>
                      <a:lnTo>
                        <a:pt x="678" y="210"/>
                      </a:lnTo>
                      <a:lnTo>
                        <a:pt x="684" y="192"/>
                      </a:lnTo>
                      <a:lnTo>
                        <a:pt x="690" y="174"/>
                      </a:lnTo>
                      <a:lnTo>
                        <a:pt x="696" y="162"/>
                      </a:lnTo>
                      <a:lnTo>
                        <a:pt x="696" y="138"/>
                      </a:lnTo>
                      <a:lnTo>
                        <a:pt x="696" y="120"/>
                      </a:lnTo>
                      <a:lnTo>
                        <a:pt x="690" y="102"/>
                      </a:lnTo>
                      <a:lnTo>
                        <a:pt x="684" y="84"/>
                      </a:lnTo>
                      <a:lnTo>
                        <a:pt x="672" y="66"/>
                      </a:lnTo>
                      <a:lnTo>
                        <a:pt x="660" y="54"/>
                      </a:lnTo>
                      <a:lnTo>
                        <a:pt x="648" y="36"/>
                      </a:lnTo>
                      <a:lnTo>
                        <a:pt x="630" y="24"/>
                      </a:lnTo>
                      <a:lnTo>
                        <a:pt x="612" y="18"/>
                      </a:lnTo>
                      <a:lnTo>
                        <a:pt x="594" y="6"/>
                      </a:lnTo>
                      <a:lnTo>
                        <a:pt x="570" y="0"/>
                      </a:lnTo>
                      <a:lnTo>
                        <a:pt x="546" y="0"/>
                      </a:lnTo>
                      <a:lnTo>
                        <a:pt x="522" y="0"/>
                      </a:lnTo>
                      <a:lnTo>
                        <a:pt x="504" y="6"/>
                      </a:lnTo>
                      <a:lnTo>
                        <a:pt x="486" y="18"/>
                      </a:lnTo>
                      <a:lnTo>
                        <a:pt x="462" y="24"/>
                      </a:lnTo>
                      <a:lnTo>
                        <a:pt x="444" y="36"/>
                      </a:lnTo>
                      <a:lnTo>
                        <a:pt x="426" y="54"/>
                      </a:lnTo>
                      <a:lnTo>
                        <a:pt x="414" y="66"/>
                      </a:lnTo>
                      <a:lnTo>
                        <a:pt x="402" y="84"/>
                      </a:lnTo>
                      <a:lnTo>
                        <a:pt x="396" y="102"/>
                      </a:lnTo>
                      <a:lnTo>
                        <a:pt x="390" y="120"/>
                      </a:lnTo>
                      <a:lnTo>
                        <a:pt x="384" y="138"/>
                      </a:lnTo>
                      <a:lnTo>
                        <a:pt x="384" y="162"/>
                      </a:lnTo>
                      <a:lnTo>
                        <a:pt x="384" y="180"/>
                      </a:lnTo>
                      <a:lnTo>
                        <a:pt x="390" y="198"/>
                      </a:lnTo>
                      <a:lnTo>
                        <a:pt x="396" y="204"/>
                      </a:lnTo>
                      <a:lnTo>
                        <a:pt x="402" y="216"/>
                      </a:lnTo>
                      <a:lnTo>
                        <a:pt x="408" y="222"/>
                      </a:lnTo>
                      <a:lnTo>
                        <a:pt x="414" y="228"/>
                      </a:lnTo>
                      <a:lnTo>
                        <a:pt x="426" y="246"/>
                      </a:lnTo>
                      <a:lnTo>
                        <a:pt x="438" y="258"/>
                      </a:lnTo>
                      <a:lnTo>
                        <a:pt x="450" y="276"/>
                      </a:lnTo>
                      <a:lnTo>
                        <a:pt x="456" y="288"/>
                      </a:lnTo>
                      <a:lnTo>
                        <a:pt x="462" y="306"/>
                      </a:lnTo>
                      <a:lnTo>
                        <a:pt x="468" y="318"/>
                      </a:lnTo>
                      <a:lnTo>
                        <a:pt x="468" y="330"/>
                      </a:lnTo>
                      <a:lnTo>
                        <a:pt x="468" y="336"/>
                      </a:lnTo>
                      <a:lnTo>
                        <a:pt x="468" y="348"/>
                      </a:lnTo>
                      <a:lnTo>
                        <a:pt x="462" y="360"/>
                      </a:lnTo>
                      <a:lnTo>
                        <a:pt x="456" y="366"/>
                      </a:lnTo>
                      <a:lnTo>
                        <a:pt x="450" y="372"/>
                      </a:lnTo>
                      <a:lnTo>
                        <a:pt x="444" y="378"/>
                      </a:lnTo>
                      <a:lnTo>
                        <a:pt x="432" y="384"/>
                      </a:lnTo>
                      <a:lnTo>
                        <a:pt x="420" y="384"/>
                      </a:lnTo>
                      <a:lnTo>
                        <a:pt x="402" y="384"/>
                      </a:lnTo>
                      <a:lnTo>
                        <a:pt x="348" y="384"/>
                      </a:lnTo>
                      <a:lnTo>
                        <a:pt x="288" y="390"/>
                      </a:lnTo>
                      <a:lnTo>
                        <a:pt x="234" y="390"/>
                      </a:lnTo>
                      <a:lnTo>
                        <a:pt x="180" y="396"/>
                      </a:lnTo>
                      <a:lnTo>
                        <a:pt x="126" y="396"/>
                      </a:lnTo>
                      <a:lnTo>
                        <a:pt x="84" y="396"/>
                      </a:lnTo>
                      <a:lnTo>
                        <a:pt x="60" y="396"/>
                      </a:lnTo>
                      <a:lnTo>
                        <a:pt x="42" y="396"/>
                      </a:lnTo>
                      <a:lnTo>
                        <a:pt x="30" y="390"/>
                      </a:lnTo>
                      <a:lnTo>
                        <a:pt x="18" y="384"/>
                      </a:lnTo>
                      <a:lnTo>
                        <a:pt x="18" y="432"/>
                      </a:lnTo>
                      <a:lnTo>
                        <a:pt x="18" y="498"/>
                      </a:lnTo>
                      <a:lnTo>
                        <a:pt x="18" y="564"/>
                      </a:lnTo>
                      <a:lnTo>
                        <a:pt x="18" y="636"/>
                      </a:lnTo>
                      <a:lnTo>
                        <a:pt x="18" y="702"/>
                      </a:lnTo>
                      <a:lnTo>
                        <a:pt x="18" y="762"/>
                      </a:lnTo>
                      <a:lnTo>
                        <a:pt x="18" y="810"/>
                      </a:lnTo>
                      <a:lnTo>
                        <a:pt x="18" y="834"/>
                      </a:lnTo>
                      <a:lnTo>
                        <a:pt x="18" y="846"/>
                      </a:lnTo>
                      <a:lnTo>
                        <a:pt x="24" y="852"/>
                      </a:lnTo>
                      <a:lnTo>
                        <a:pt x="24" y="864"/>
                      </a:lnTo>
                      <a:lnTo>
                        <a:pt x="36" y="870"/>
                      </a:lnTo>
                      <a:lnTo>
                        <a:pt x="42" y="882"/>
                      </a:lnTo>
                      <a:lnTo>
                        <a:pt x="54" y="888"/>
                      </a:lnTo>
                      <a:lnTo>
                        <a:pt x="66" y="894"/>
                      </a:lnTo>
                      <a:lnTo>
                        <a:pt x="78" y="894"/>
                      </a:lnTo>
                      <a:lnTo>
                        <a:pt x="90" y="900"/>
                      </a:lnTo>
                      <a:lnTo>
                        <a:pt x="108" y="900"/>
                      </a:lnTo>
                      <a:lnTo>
                        <a:pt x="120" y="900"/>
                      </a:lnTo>
                      <a:lnTo>
                        <a:pt x="132" y="900"/>
                      </a:lnTo>
                      <a:lnTo>
                        <a:pt x="150" y="894"/>
                      </a:lnTo>
                      <a:lnTo>
                        <a:pt x="162" y="888"/>
                      </a:lnTo>
                      <a:lnTo>
                        <a:pt x="174" y="876"/>
                      </a:lnTo>
                      <a:lnTo>
                        <a:pt x="186" y="864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  <p:sp>
              <p:nvSpPr>
                <p:cNvPr id="624663" name="Freeform 23"/>
                <p:cNvSpPr>
                  <a:spLocks noEditPoints="1"/>
                </p:cNvSpPr>
                <p:nvPr/>
              </p:nvSpPr>
              <p:spPr bwMode="auto">
                <a:xfrm>
                  <a:off x="3820" y="1240"/>
                  <a:ext cx="1086" cy="1782"/>
                </a:xfrm>
                <a:custGeom>
                  <a:avLst/>
                  <a:gdLst/>
                  <a:ahLst/>
                  <a:cxnLst>
                    <a:cxn ang="0">
                      <a:pos x="312" y="852"/>
                    </a:cxn>
                    <a:cxn ang="0">
                      <a:pos x="408" y="936"/>
                    </a:cxn>
                    <a:cxn ang="0">
                      <a:pos x="336" y="1080"/>
                    </a:cxn>
                    <a:cxn ang="0">
                      <a:pos x="150" y="1020"/>
                    </a:cxn>
                    <a:cxn ang="0">
                      <a:pos x="12" y="1104"/>
                    </a:cxn>
                    <a:cxn ang="0">
                      <a:pos x="198" y="1380"/>
                    </a:cxn>
                    <a:cxn ang="0">
                      <a:pos x="498" y="1458"/>
                    </a:cxn>
                    <a:cxn ang="0">
                      <a:pos x="432" y="1602"/>
                    </a:cxn>
                    <a:cxn ang="0">
                      <a:pos x="522" y="1770"/>
                    </a:cxn>
                    <a:cxn ang="0">
                      <a:pos x="714" y="1728"/>
                    </a:cxn>
                    <a:cxn ang="0">
                      <a:pos x="714" y="1554"/>
                    </a:cxn>
                    <a:cxn ang="0">
                      <a:pos x="690" y="1380"/>
                    </a:cxn>
                    <a:cxn ang="0">
                      <a:pos x="1062" y="1356"/>
                    </a:cxn>
                    <a:cxn ang="0">
                      <a:pos x="1068" y="1050"/>
                    </a:cxn>
                    <a:cxn ang="0">
                      <a:pos x="1002" y="960"/>
                    </a:cxn>
                    <a:cxn ang="0">
                      <a:pos x="804" y="996"/>
                    </a:cxn>
                    <a:cxn ang="0">
                      <a:pos x="744" y="972"/>
                    </a:cxn>
                    <a:cxn ang="0">
                      <a:pos x="732" y="810"/>
                    </a:cxn>
                    <a:cxn ang="0">
                      <a:pos x="864" y="792"/>
                    </a:cxn>
                    <a:cxn ang="0">
                      <a:pos x="1020" y="840"/>
                    </a:cxn>
                    <a:cxn ang="0">
                      <a:pos x="1074" y="636"/>
                    </a:cxn>
                    <a:cxn ang="0">
                      <a:pos x="762" y="426"/>
                    </a:cxn>
                    <a:cxn ang="0">
                      <a:pos x="612" y="330"/>
                    </a:cxn>
                    <a:cxn ang="0">
                      <a:pos x="714" y="174"/>
                    </a:cxn>
                    <a:cxn ang="0">
                      <a:pos x="606" y="6"/>
                    </a:cxn>
                    <a:cxn ang="0">
                      <a:pos x="402" y="90"/>
                    </a:cxn>
                    <a:cxn ang="0">
                      <a:pos x="420" y="234"/>
                    </a:cxn>
                    <a:cxn ang="0">
                      <a:pos x="462" y="360"/>
                    </a:cxn>
                    <a:cxn ang="0">
                      <a:pos x="42" y="390"/>
                    </a:cxn>
                    <a:cxn ang="0">
                      <a:pos x="42" y="888"/>
                    </a:cxn>
                    <a:cxn ang="0">
                      <a:pos x="162" y="912"/>
                    </a:cxn>
                    <a:cxn ang="0">
                      <a:pos x="90" y="894"/>
                    </a:cxn>
                    <a:cxn ang="0">
                      <a:pos x="36" y="852"/>
                    </a:cxn>
                    <a:cxn ang="0">
                      <a:pos x="294" y="408"/>
                    </a:cxn>
                    <a:cxn ang="0">
                      <a:pos x="486" y="324"/>
                    </a:cxn>
                    <a:cxn ang="0">
                      <a:pos x="402" y="198"/>
                    </a:cxn>
                    <a:cxn ang="0">
                      <a:pos x="468" y="30"/>
                    </a:cxn>
                    <a:cxn ang="0">
                      <a:pos x="660" y="66"/>
                    </a:cxn>
                    <a:cxn ang="0">
                      <a:pos x="630" y="282"/>
                    </a:cxn>
                    <a:cxn ang="0">
                      <a:pos x="606" y="378"/>
                    </a:cxn>
                    <a:cxn ang="0">
                      <a:pos x="1008" y="420"/>
                    </a:cxn>
                    <a:cxn ang="0">
                      <a:pos x="1050" y="792"/>
                    </a:cxn>
                    <a:cxn ang="0">
                      <a:pos x="984" y="834"/>
                    </a:cxn>
                    <a:cxn ang="0">
                      <a:pos x="816" y="756"/>
                    </a:cxn>
                    <a:cxn ang="0">
                      <a:pos x="690" y="876"/>
                    </a:cxn>
                    <a:cxn ang="0">
                      <a:pos x="762" y="1002"/>
                    </a:cxn>
                    <a:cxn ang="0">
                      <a:pos x="876" y="1008"/>
                    </a:cxn>
                    <a:cxn ang="0">
                      <a:pos x="1014" y="984"/>
                    </a:cxn>
                    <a:cxn ang="0">
                      <a:pos x="1074" y="1134"/>
                    </a:cxn>
                    <a:cxn ang="0">
                      <a:pos x="768" y="1344"/>
                    </a:cxn>
                    <a:cxn ang="0">
                      <a:pos x="648" y="1434"/>
                    </a:cxn>
                    <a:cxn ang="0">
                      <a:pos x="726" y="1650"/>
                    </a:cxn>
                    <a:cxn ang="0">
                      <a:pos x="636" y="1764"/>
                    </a:cxn>
                    <a:cxn ang="0">
                      <a:pos x="492" y="1728"/>
                    </a:cxn>
                    <a:cxn ang="0">
                      <a:pos x="486" y="1542"/>
                    </a:cxn>
                    <a:cxn ang="0">
                      <a:pos x="480" y="1404"/>
                    </a:cxn>
                    <a:cxn ang="0">
                      <a:pos x="12" y="1356"/>
                    </a:cxn>
                    <a:cxn ang="0">
                      <a:pos x="54" y="1032"/>
                    </a:cxn>
                    <a:cxn ang="0">
                      <a:pos x="210" y="1086"/>
                    </a:cxn>
                    <a:cxn ang="0">
                      <a:pos x="390" y="1038"/>
                    </a:cxn>
                    <a:cxn ang="0">
                      <a:pos x="402" y="906"/>
                    </a:cxn>
                    <a:cxn ang="0">
                      <a:pos x="216" y="840"/>
                    </a:cxn>
                  </a:cxnLst>
                  <a:rect l="0" t="0" r="r" b="b"/>
                  <a:pathLst>
                    <a:path w="1086" h="1782">
                      <a:moveTo>
                        <a:pt x="204" y="870"/>
                      </a:moveTo>
                      <a:lnTo>
                        <a:pt x="210" y="870"/>
                      </a:lnTo>
                      <a:lnTo>
                        <a:pt x="210" y="870"/>
                      </a:lnTo>
                      <a:lnTo>
                        <a:pt x="216" y="858"/>
                      </a:lnTo>
                      <a:lnTo>
                        <a:pt x="204" y="852"/>
                      </a:lnTo>
                      <a:lnTo>
                        <a:pt x="204" y="864"/>
                      </a:lnTo>
                      <a:lnTo>
                        <a:pt x="210" y="864"/>
                      </a:lnTo>
                      <a:lnTo>
                        <a:pt x="216" y="864"/>
                      </a:lnTo>
                      <a:lnTo>
                        <a:pt x="216" y="858"/>
                      </a:lnTo>
                      <a:lnTo>
                        <a:pt x="222" y="852"/>
                      </a:lnTo>
                      <a:lnTo>
                        <a:pt x="216" y="846"/>
                      </a:lnTo>
                      <a:lnTo>
                        <a:pt x="222" y="858"/>
                      </a:lnTo>
                      <a:lnTo>
                        <a:pt x="240" y="852"/>
                      </a:lnTo>
                      <a:lnTo>
                        <a:pt x="258" y="846"/>
                      </a:lnTo>
                      <a:lnTo>
                        <a:pt x="252" y="834"/>
                      </a:lnTo>
                      <a:lnTo>
                        <a:pt x="252" y="846"/>
                      </a:lnTo>
                      <a:lnTo>
                        <a:pt x="270" y="846"/>
                      </a:lnTo>
                      <a:lnTo>
                        <a:pt x="294" y="846"/>
                      </a:lnTo>
                      <a:lnTo>
                        <a:pt x="294" y="834"/>
                      </a:lnTo>
                      <a:lnTo>
                        <a:pt x="294" y="846"/>
                      </a:lnTo>
                      <a:lnTo>
                        <a:pt x="312" y="852"/>
                      </a:lnTo>
                      <a:lnTo>
                        <a:pt x="330" y="858"/>
                      </a:lnTo>
                      <a:lnTo>
                        <a:pt x="348" y="870"/>
                      </a:lnTo>
                      <a:lnTo>
                        <a:pt x="366" y="882"/>
                      </a:lnTo>
                      <a:lnTo>
                        <a:pt x="384" y="894"/>
                      </a:lnTo>
                      <a:lnTo>
                        <a:pt x="384" y="882"/>
                      </a:lnTo>
                      <a:lnTo>
                        <a:pt x="378" y="888"/>
                      </a:lnTo>
                      <a:lnTo>
                        <a:pt x="390" y="906"/>
                      </a:lnTo>
                      <a:lnTo>
                        <a:pt x="396" y="900"/>
                      </a:lnTo>
                      <a:lnTo>
                        <a:pt x="390" y="900"/>
                      </a:lnTo>
                      <a:lnTo>
                        <a:pt x="390" y="912"/>
                      </a:lnTo>
                      <a:lnTo>
                        <a:pt x="390" y="918"/>
                      </a:lnTo>
                      <a:lnTo>
                        <a:pt x="390" y="918"/>
                      </a:lnTo>
                      <a:lnTo>
                        <a:pt x="396" y="924"/>
                      </a:lnTo>
                      <a:lnTo>
                        <a:pt x="402" y="918"/>
                      </a:lnTo>
                      <a:lnTo>
                        <a:pt x="396" y="924"/>
                      </a:lnTo>
                      <a:lnTo>
                        <a:pt x="402" y="936"/>
                      </a:lnTo>
                      <a:lnTo>
                        <a:pt x="402" y="936"/>
                      </a:lnTo>
                      <a:lnTo>
                        <a:pt x="402" y="936"/>
                      </a:lnTo>
                      <a:lnTo>
                        <a:pt x="408" y="942"/>
                      </a:lnTo>
                      <a:lnTo>
                        <a:pt x="414" y="936"/>
                      </a:lnTo>
                      <a:lnTo>
                        <a:pt x="408" y="936"/>
                      </a:lnTo>
                      <a:lnTo>
                        <a:pt x="408" y="948"/>
                      </a:lnTo>
                      <a:lnTo>
                        <a:pt x="408" y="960"/>
                      </a:lnTo>
                      <a:lnTo>
                        <a:pt x="408" y="972"/>
                      </a:lnTo>
                      <a:lnTo>
                        <a:pt x="408" y="984"/>
                      </a:lnTo>
                      <a:lnTo>
                        <a:pt x="414" y="984"/>
                      </a:lnTo>
                      <a:lnTo>
                        <a:pt x="408" y="984"/>
                      </a:lnTo>
                      <a:lnTo>
                        <a:pt x="402" y="1002"/>
                      </a:lnTo>
                      <a:lnTo>
                        <a:pt x="396" y="1026"/>
                      </a:lnTo>
                      <a:lnTo>
                        <a:pt x="402" y="1026"/>
                      </a:lnTo>
                      <a:lnTo>
                        <a:pt x="396" y="1020"/>
                      </a:lnTo>
                      <a:lnTo>
                        <a:pt x="384" y="1032"/>
                      </a:lnTo>
                      <a:lnTo>
                        <a:pt x="384" y="1038"/>
                      </a:lnTo>
                      <a:lnTo>
                        <a:pt x="384" y="1038"/>
                      </a:lnTo>
                      <a:lnTo>
                        <a:pt x="372" y="1056"/>
                      </a:lnTo>
                      <a:lnTo>
                        <a:pt x="378" y="1056"/>
                      </a:lnTo>
                      <a:lnTo>
                        <a:pt x="372" y="1050"/>
                      </a:lnTo>
                      <a:lnTo>
                        <a:pt x="360" y="1062"/>
                      </a:lnTo>
                      <a:lnTo>
                        <a:pt x="348" y="1074"/>
                      </a:lnTo>
                      <a:lnTo>
                        <a:pt x="354" y="1080"/>
                      </a:lnTo>
                      <a:lnTo>
                        <a:pt x="354" y="1074"/>
                      </a:lnTo>
                      <a:lnTo>
                        <a:pt x="336" y="1080"/>
                      </a:lnTo>
                      <a:lnTo>
                        <a:pt x="318" y="1086"/>
                      </a:lnTo>
                      <a:lnTo>
                        <a:pt x="306" y="1092"/>
                      </a:lnTo>
                      <a:lnTo>
                        <a:pt x="306" y="1098"/>
                      </a:lnTo>
                      <a:lnTo>
                        <a:pt x="306" y="1092"/>
                      </a:lnTo>
                      <a:lnTo>
                        <a:pt x="288" y="1092"/>
                      </a:lnTo>
                      <a:lnTo>
                        <a:pt x="270" y="1092"/>
                      </a:lnTo>
                      <a:lnTo>
                        <a:pt x="270" y="1098"/>
                      </a:lnTo>
                      <a:lnTo>
                        <a:pt x="276" y="1092"/>
                      </a:lnTo>
                      <a:lnTo>
                        <a:pt x="258" y="1086"/>
                      </a:lnTo>
                      <a:lnTo>
                        <a:pt x="240" y="1080"/>
                      </a:lnTo>
                      <a:lnTo>
                        <a:pt x="228" y="1074"/>
                      </a:lnTo>
                      <a:lnTo>
                        <a:pt x="216" y="1068"/>
                      </a:lnTo>
                      <a:lnTo>
                        <a:pt x="210" y="1074"/>
                      </a:lnTo>
                      <a:lnTo>
                        <a:pt x="216" y="1068"/>
                      </a:lnTo>
                      <a:lnTo>
                        <a:pt x="204" y="1056"/>
                      </a:lnTo>
                      <a:lnTo>
                        <a:pt x="192" y="1044"/>
                      </a:lnTo>
                      <a:lnTo>
                        <a:pt x="180" y="1032"/>
                      </a:lnTo>
                      <a:lnTo>
                        <a:pt x="180" y="1032"/>
                      </a:lnTo>
                      <a:lnTo>
                        <a:pt x="180" y="1032"/>
                      </a:lnTo>
                      <a:lnTo>
                        <a:pt x="168" y="1026"/>
                      </a:lnTo>
                      <a:lnTo>
                        <a:pt x="150" y="1020"/>
                      </a:lnTo>
                      <a:lnTo>
                        <a:pt x="138" y="1014"/>
                      </a:lnTo>
                      <a:lnTo>
                        <a:pt x="126" y="1008"/>
                      </a:lnTo>
                      <a:lnTo>
                        <a:pt x="114" y="1002"/>
                      </a:lnTo>
                      <a:lnTo>
                        <a:pt x="114" y="1002"/>
                      </a:lnTo>
                      <a:lnTo>
                        <a:pt x="108" y="1002"/>
                      </a:lnTo>
                      <a:lnTo>
                        <a:pt x="96" y="1002"/>
                      </a:lnTo>
                      <a:lnTo>
                        <a:pt x="84" y="1002"/>
                      </a:lnTo>
                      <a:lnTo>
                        <a:pt x="72" y="1002"/>
                      </a:lnTo>
                      <a:lnTo>
                        <a:pt x="72" y="1002"/>
                      </a:lnTo>
                      <a:lnTo>
                        <a:pt x="72" y="1002"/>
                      </a:lnTo>
                      <a:lnTo>
                        <a:pt x="60" y="1008"/>
                      </a:lnTo>
                      <a:lnTo>
                        <a:pt x="48" y="1014"/>
                      </a:lnTo>
                      <a:lnTo>
                        <a:pt x="36" y="1020"/>
                      </a:lnTo>
                      <a:lnTo>
                        <a:pt x="30" y="1020"/>
                      </a:lnTo>
                      <a:lnTo>
                        <a:pt x="30" y="1026"/>
                      </a:lnTo>
                      <a:lnTo>
                        <a:pt x="24" y="1038"/>
                      </a:lnTo>
                      <a:lnTo>
                        <a:pt x="18" y="1050"/>
                      </a:lnTo>
                      <a:lnTo>
                        <a:pt x="18" y="1050"/>
                      </a:lnTo>
                      <a:lnTo>
                        <a:pt x="18" y="1050"/>
                      </a:lnTo>
                      <a:lnTo>
                        <a:pt x="18" y="1068"/>
                      </a:lnTo>
                      <a:lnTo>
                        <a:pt x="12" y="1104"/>
                      </a:lnTo>
                      <a:lnTo>
                        <a:pt x="6" y="1146"/>
                      </a:lnTo>
                      <a:lnTo>
                        <a:pt x="0" y="1188"/>
                      </a:lnTo>
                      <a:lnTo>
                        <a:pt x="0" y="1230"/>
                      </a:lnTo>
                      <a:lnTo>
                        <a:pt x="0" y="1278"/>
                      </a:lnTo>
                      <a:lnTo>
                        <a:pt x="0" y="1320"/>
                      </a:lnTo>
                      <a:lnTo>
                        <a:pt x="0" y="1320"/>
                      </a:lnTo>
                      <a:lnTo>
                        <a:pt x="0" y="1326"/>
                      </a:lnTo>
                      <a:lnTo>
                        <a:pt x="6" y="1344"/>
                      </a:lnTo>
                      <a:lnTo>
                        <a:pt x="12" y="1338"/>
                      </a:lnTo>
                      <a:lnTo>
                        <a:pt x="6" y="1338"/>
                      </a:lnTo>
                      <a:lnTo>
                        <a:pt x="6" y="1356"/>
                      </a:lnTo>
                      <a:lnTo>
                        <a:pt x="6" y="1356"/>
                      </a:lnTo>
                      <a:lnTo>
                        <a:pt x="6" y="1362"/>
                      </a:lnTo>
                      <a:lnTo>
                        <a:pt x="12" y="1380"/>
                      </a:lnTo>
                      <a:lnTo>
                        <a:pt x="18" y="1392"/>
                      </a:lnTo>
                      <a:lnTo>
                        <a:pt x="18" y="1398"/>
                      </a:lnTo>
                      <a:lnTo>
                        <a:pt x="24" y="1398"/>
                      </a:lnTo>
                      <a:lnTo>
                        <a:pt x="54" y="1392"/>
                      </a:lnTo>
                      <a:lnTo>
                        <a:pt x="96" y="1386"/>
                      </a:lnTo>
                      <a:lnTo>
                        <a:pt x="144" y="1380"/>
                      </a:lnTo>
                      <a:lnTo>
                        <a:pt x="198" y="1380"/>
                      </a:lnTo>
                      <a:lnTo>
                        <a:pt x="252" y="1374"/>
                      </a:lnTo>
                      <a:lnTo>
                        <a:pt x="294" y="1374"/>
                      </a:lnTo>
                      <a:lnTo>
                        <a:pt x="336" y="1380"/>
                      </a:lnTo>
                      <a:lnTo>
                        <a:pt x="366" y="1380"/>
                      </a:lnTo>
                      <a:lnTo>
                        <a:pt x="396" y="1386"/>
                      </a:lnTo>
                      <a:lnTo>
                        <a:pt x="420" y="1392"/>
                      </a:lnTo>
                      <a:lnTo>
                        <a:pt x="420" y="1380"/>
                      </a:lnTo>
                      <a:lnTo>
                        <a:pt x="420" y="1392"/>
                      </a:lnTo>
                      <a:lnTo>
                        <a:pt x="444" y="1404"/>
                      </a:lnTo>
                      <a:lnTo>
                        <a:pt x="462" y="1416"/>
                      </a:lnTo>
                      <a:lnTo>
                        <a:pt x="474" y="1422"/>
                      </a:lnTo>
                      <a:lnTo>
                        <a:pt x="474" y="1410"/>
                      </a:lnTo>
                      <a:lnTo>
                        <a:pt x="468" y="1416"/>
                      </a:lnTo>
                      <a:lnTo>
                        <a:pt x="480" y="1428"/>
                      </a:lnTo>
                      <a:lnTo>
                        <a:pt x="492" y="1440"/>
                      </a:lnTo>
                      <a:lnTo>
                        <a:pt x="498" y="1434"/>
                      </a:lnTo>
                      <a:lnTo>
                        <a:pt x="492" y="1440"/>
                      </a:lnTo>
                      <a:lnTo>
                        <a:pt x="498" y="1452"/>
                      </a:lnTo>
                      <a:lnTo>
                        <a:pt x="504" y="1446"/>
                      </a:lnTo>
                      <a:lnTo>
                        <a:pt x="498" y="1446"/>
                      </a:lnTo>
                      <a:lnTo>
                        <a:pt x="498" y="1458"/>
                      </a:lnTo>
                      <a:lnTo>
                        <a:pt x="498" y="1470"/>
                      </a:lnTo>
                      <a:lnTo>
                        <a:pt x="498" y="1482"/>
                      </a:lnTo>
                      <a:lnTo>
                        <a:pt x="498" y="1494"/>
                      </a:lnTo>
                      <a:lnTo>
                        <a:pt x="504" y="1494"/>
                      </a:lnTo>
                      <a:lnTo>
                        <a:pt x="498" y="1494"/>
                      </a:lnTo>
                      <a:lnTo>
                        <a:pt x="492" y="1506"/>
                      </a:lnTo>
                      <a:lnTo>
                        <a:pt x="486" y="1518"/>
                      </a:lnTo>
                      <a:lnTo>
                        <a:pt x="492" y="1518"/>
                      </a:lnTo>
                      <a:lnTo>
                        <a:pt x="486" y="1512"/>
                      </a:lnTo>
                      <a:lnTo>
                        <a:pt x="474" y="1524"/>
                      </a:lnTo>
                      <a:lnTo>
                        <a:pt x="480" y="1530"/>
                      </a:lnTo>
                      <a:lnTo>
                        <a:pt x="480" y="1524"/>
                      </a:lnTo>
                      <a:lnTo>
                        <a:pt x="468" y="1530"/>
                      </a:lnTo>
                      <a:lnTo>
                        <a:pt x="462" y="1530"/>
                      </a:lnTo>
                      <a:lnTo>
                        <a:pt x="462" y="1536"/>
                      </a:lnTo>
                      <a:lnTo>
                        <a:pt x="450" y="1554"/>
                      </a:lnTo>
                      <a:lnTo>
                        <a:pt x="444" y="1566"/>
                      </a:lnTo>
                      <a:lnTo>
                        <a:pt x="438" y="1584"/>
                      </a:lnTo>
                      <a:lnTo>
                        <a:pt x="432" y="1602"/>
                      </a:lnTo>
                      <a:lnTo>
                        <a:pt x="432" y="1602"/>
                      </a:lnTo>
                      <a:lnTo>
                        <a:pt x="432" y="1602"/>
                      </a:lnTo>
                      <a:lnTo>
                        <a:pt x="432" y="1620"/>
                      </a:lnTo>
                      <a:lnTo>
                        <a:pt x="432" y="1644"/>
                      </a:lnTo>
                      <a:lnTo>
                        <a:pt x="432" y="1662"/>
                      </a:lnTo>
                      <a:lnTo>
                        <a:pt x="432" y="1662"/>
                      </a:lnTo>
                      <a:lnTo>
                        <a:pt x="432" y="1668"/>
                      </a:lnTo>
                      <a:lnTo>
                        <a:pt x="438" y="1686"/>
                      </a:lnTo>
                      <a:lnTo>
                        <a:pt x="450" y="1704"/>
                      </a:lnTo>
                      <a:lnTo>
                        <a:pt x="462" y="1722"/>
                      </a:lnTo>
                      <a:lnTo>
                        <a:pt x="462" y="1722"/>
                      </a:lnTo>
                      <a:lnTo>
                        <a:pt x="462" y="1722"/>
                      </a:lnTo>
                      <a:lnTo>
                        <a:pt x="474" y="1734"/>
                      </a:lnTo>
                      <a:lnTo>
                        <a:pt x="480" y="1728"/>
                      </a:lnTo>
                      <a:lnTo>
                        <a:pt x="474" y="1734"/>
                      </a:lnTo>
                      <a:lnTo>
                        <a:pt x="486" y="1752"/>
                      </a:lnTo>
                      <a:lnTo>
                        <a:pt x="486" y="1752"/>
                      </a:lnTo>
                      <a:lnTo>
                        <a:pt x="492" y="1758"/>
                      </a:lnTo>
                      <a:lnTo>
                        <a:pt x="504" y="1764"/>
                      </a:lnTo>
                      <a:lnTo>
                        <a:pt x="516" y="1770"/>
                      </a:lnTo>
                      <a:lnTo>
                        <a:pt x="516" y="1770"/>
                      </a:lnTo>
                      <a:lnTo>
                        <a:pt x="516" y="1770"/>
                      </a:lnTo>
                      <a:lnTo>
                        <a:pt x="522" y="1770"/>
                      </a:lnTo>
                      <a:lnTo>
                        <a:pt x="522" y="1758"/>
                      </a:lnTo>
                      <a:lnTo>
                        <a:pt x="522" y="1770"/>
                      </a:lnTo>
                      <a:lnTo>
                        <a:pt x="534" y="1776"/>
                      </a:lnTo>
                      <a:lnTo>
                        <a:pt x="546" y="1782"/>
                      </a:lnTo>
                      <a:lnTo>
                        <a:pt x="546" y="1782"/>
                      </a:lnTo>
                      <a:lnTo>
                        <a:pt x="546" y="1782"/>
                      </a:lnTo>
                      <a:lnTo>
                        <a:pt x="558" y="1782"/>
                      </a:lnTo>
                      <a:lnTo>
                        <a:pt x="570" y="1782"/>
                      </a:lnTo>
                      <a:lnTo>
                        <a:pt x="582" y="1782"/>
                      </a:lnTo>
                      <a:lnTo>
                        <a:pt x="612" y="1782"/>
                      </a:lnTo>
                      <a:lnTo>
                        <a:pt x="636" y="1776"/>
                      </a:lnTo>
                      <a:lnTo>
                        <a:pt x="642" y="1770"/>
                      </a:lnTo>
                      <a:lnTo>
                        <a:pt x="642" y="1776"/>
                      </a:lnTo>
                      <a:lnTo>
                        <a:pt x="660" y="1764"/>
                      </a:lnTo>
                      <a:lnTo>
                        <a:pt x="678" y="1758"/>
                      </a:lnTo>
                      <a:lnTo>
                        <a:pt x="678" y="1758"/>
                      </a:lnTo>
                      <a:lnTo>
                        <a:pt x="678" y="1752"/>
                      </a:lnTo>
                      <a:lnTo>
                        <a:pt x="696" y="1734"/>
                      </a:lnTo>
                      <a:lnTo>
                        <a:pt x="690" y="1728"/>
                      </a:lnTo>
                      <a:lnTo>
                        <a:pt x="696" y="1740"/>
                      </a:lnTo>
                      <a:lnTo>
                        <a:pt x="714" y="1728"/>
                      </a:lnTo>
                      <a:lnTo>
                        <a:pt x="714" y="1728"/>
                      </a:lnTo>
                      <a:lnTo>
                        <a:pt x="714" y="1722"/>
                      </a:lnTo>
                      <a:lnTo>
                        <a:pt x="726" y="1710"/>
                      </a:lnTo>
                      <a:lnTo>
                        <a:pt x="732" y="1710"/>
                      </a:lnTo>
                      <a:lnTo>
                        <a:pt x="732" y="1710"/>
                      </a:lnTo>
                      <a:lnTo>
                        <a:pt x="738" y="1692"/>
                      </a:lnTo>
                      <a:lnTo>
                        <a:pt x="744" y="1674"/>
                      </a:lnTo>
                      <a:lnTo>
                        <a:pt x="744" y="1674"/>
                      </a:lnTo>
                      <a:lnTo>
                        <a:pt x="744" y="1668"/>
                      </a:lnTo>
                      <a:lnTo>
                        <a:pt x="744" y="1650"/>
                      </a:lnTo>
                      <a:lnTo>
                        <a:pt x="732" y="1650"/>
                      </a:lnTo>
                      <a:lnTo>
                        <a:pt x="744" y="1656"/>
                      </a:lnTo>
                      <a:lnTo>
                        <a:pt x="750" y="1638"/>
                      </a:lnTo>
                      <a:lnTo>
                        <a:pt x="750" y="1632"/>
                      </a:lnTo>
                      <a:lnTo>
                        <a:pt x="750" y="1632"/>
                      </a:lnTo>
                      <a:lnTo>
                        <a:pt x="744" y="1614"/>
                      </a:lnTo>
                      <a:lnTo>
                        <a:pt x="738" y="1596"/>
                      </a:lnTo>
                      <a:lnTo>
                        <a:pt x="732" y="1578"/>
                      </a:lnTo>
                      <a:lnTo>
                        <a:pt x="720" y="1560"/>
                      </a:lnTo>
                      <a:lnTo>
                        <a:pt x="714" y="1554"/>
                      </a:lnTo>
                      <a:lnTo>
                        <a:pt x="714" y="1554"/>
                      </a:lnTo>
                      <a:lnTo>
                        <a:pt x="696" y="1542"/>
                      </a:lnTo>
                      <a:lnTo>
                        <a:pt x="690" y="1548"/>
                      </a:lnTo>
                      <a:lnTo>
                        <a:pt x="702" y="1548"/>
                      </a:lnTo>
                      <a:lnTo>
                        <a:pt x="690" y="1530"/>
                      </a:lnTo>
                      <a:lnTo>
                        <a:pt x="684" y="1518"/>
                      </a:lnTo>
                      <a:lnTo>
                        <a:pt x="672" y="1500"/>
                      </a:lnTo>
                      <a:lnTo>
                        <a:pt x="666" y="1482"/>
                      </a:lnTo>
                      <a:lnTo>
                        <a:pt x="654" y="1482"/>
                      </a:lnTo>
                      <a:lnTo>
                        <a:pt x="666" y="1482"/>
                      </a:lnTo>
                      <a:lnTo>
                        <a:pt x="666" y="1464"/>
                      </a:lnTo>
                      <a:lnTo>
                        <a:pt x="666" y="1446"/>
                      </a:lnTo>
                      <a:lnTo>
                        <a:pt x="666" y="1434"/>
                      </a:lnTo>
                      <a:lnTo>
                        <a:pt x="666" y="1416"/>
                      </a:lnTo>
                      <a:lnTo>
                        <a:pt x="654" y="1416"/>
                      </a:lnTo>
                      <a:lnTo>
                        <a:pt x="666" y="1422"/>
                      </a:lnTo>
                      <a:lnTo>
                        <a:pt x="672" y="1410"/>
                      </a:lnTo>
                      <a:lnTo>
                        <a:pt x="678" y="1392"/>
                      </a:lnTo>
                      <a:lnTo>
                        <a:pt x="684" y="1380"/>
                      </a:lnTo>
                      <a:lnTo>
                        <a:pt x="672" y="1374"/>
                      </a:lnTo>
                      <a:lnTo>
                        <a:pt x="678" y="1386"/>
                      </a:lnTo>
                      <a:lnTo>
                        <a:pt x="690" y="1380"/>
                      </a:lnTo>
                      <a:lnTo>
                        <a:pt x="690" y="1374"/>
                      </a:lnTo>
                      <a:lnTo>
                        <a:pt x="696" y="1374"/>
                      </a:lnTo>
                      <a:lnTo>
                        <a:pt x="702" y="1362"/>
                      </a:lnTo>
                      <a:lnTo>
                        <a:pt x="690" y="1356"/>
                      </a:lnTo>
                      <a:lnTo>
                        <a:pt x="696" y="1368"/>
                      </a:lnTo>
                      <a:lnTo>
                        <a:pt x="708" y="1362"/>
                      </a:lnTo>
                      <a:lnTo>
                        <a:pt x="720" y="1356"/>
                      </a:lnTo>
                      <a:lnTo>
                        <a:pt x="714" y="1344"/>
                      </a:lnTo>
                      <a:lnTo>
                        <a:pt x="714" y="1356"/>
                      </a:lnTo>
                      <a:lnTo>
                        <a:pt x="720" y="1356"/>
                      </a:lnTo>
                      <a:lnTo>
                        <a:pt x="738" y="1356"/>
                      </a:lnTo>
                      <a:lnTo>
                        <a:pt x="768" y="1362"/>
                      </a:lnTo>
                      <a:lnTo>
                        <a:pt x="798" y="1362"/>
                      </a:lnTo>
                      <a:lnTo>
                        <a:pt x="840" y="1368"/>
                      </a:lnTo>
                      <a:lnTo>
                        <a:pt x="888" y="1374"/>
                      </a:lnTo>
                      <a:lnTo>
                        <a:pt x="936" y="1374"/>
                      </a:lnTo>
                      <a:lnTo>
                        <a:pt x="984" y="1380"/>
                      </a:lnTo>
                      <a:lnTo>
                        <a:pt x="1038" y="1380"/>
                      </a:lnTo>
                      <a:lnTo>
                        <a:pt x="1044" y="1380"/>
                      </a:lnTo>
                      <a:lnTo>
                        <a:pt x="1050" y="1374"/>
                      </a:lnTo>
                      <a:lnTo>
                        <a:pt x="1062" y="1356"/>
                      </a:lnTo>
                      <a:lnTo>
                        <a:pt x="1068" y="1332"/>
                      </a:lnTo>
                      <a:lnTo>
                        <a:pt x="1074" y="1308"/>
                      </a:lnTo>
                      <a:lnTo>
                        <a:pt x="1080" y="1284"/>
                      </a:lnTo>
                      <a:lnTo>
                        <a:pt x="1086" y="1260"/>
                      </a:lnTo>
                      <a:lnTo>
                        <a:pt x="1086" y="1260"/>
                      </a:lnTo>
                      <a:lnTo>
                        <a:pt x="1086" y="1254"/>
                      </a:lnTo>
                      <a:lnTo>
                        <a:pt x="1086" y="1230"/>
                      </a:lnTo>
                      <a:lnTo>
                        <a:pt x="1086" y="1206"/>
                      </a:lnTo>
                      <a:lnTo>
                        <a:pt x="1086" y="1182"/>
                      </a:lnTo>
                      <a:lnTo>
                        <a:pt x="1086" y="1158"/>
                      </a:lnTo>
                      <a:lnTo>
                        <a:pt x="1086" y="1134"/>
                      </a:lnTo>
                      <a:lnTo>
                        <a:pt x="1086" y="1134"/>
                      </a:lnTo>
                      <a:lnTo>
                        <a:pt x="1086" y="1134"/>
                      </a:lnTo>
                      <a:lnTo>
                        <a:pt x="1080" y="1110"/>
                      </a:lnTo>
                      <a:lnTo>
                        <a:pt x="1068" y="1110"/>
                      </a:lnTo>
                      <a:lnTo>
                        <a:pt x="1080" y="1110"/>
                      </a:lnTo>
                      <a:lnTo>
                        <a:pt x="1080" y="1086"/>
                      </a:lnTo>
                      <a:lnTo>
                        <a:pt x="1080" y="1086"/>
                      </a:lnTo>
                      <a:lnTo>
                        <a:pt x="1080" y="1086"/>
                      </a:lnTo>
                      <a:lnTo>
                        <a:pt x="1074" y="1068"/>
                      </a:lnTo>
                      <a:lnTo>
                        <a:pt x="1068" y="1050"/>
                      </a:lnTo>
                      <a:lnTo>
                        <a:pt x="1062" y="1032"/>
                      </a:lnTo>
                      <a:lnTo>
                        <a:pt x="1056" y="1020"/>
                      </a:lnTo>
                      <a:lnTo>
                        <a:pt x="1050" y="1002"/>
                      </a:lnTo>
                      <a:lnTo>
                        <a:pt x="1050" y="1002"/>
                      </a:lnTo>
                      <a:lnTo>
                        <a:pt x="1044" y="996"/>
                      </a:lnTo>
                      <a:lnTo>
                        <a:pt x="1038" y="990"/>
                      </a:lnTo>
                      <a:lnTo>
                        <a:pt x="1032" y="996"/>
                      </a:lnTo>
                      <a:lnTo>
                        <a:pt x="1044" y="996"/>
                      </a:lnTo>
                      <a:lnTo>
                        <a:pt x="1038" y="984"/>
                      </a:lnTo>
                      <a:lnTo>
                        <a:pt x="1038" y="984"/>
                      </a:lnTo>
                      <a:lnTo>
                        <a:pt x="1032" y="978"/>
                      </a:lnTo>
                      <a:lnTo>
                        <a:pt x="1026" y="972"/>
                      </a:lnTo>
                      <a:lnTo>
                        <a:pt x="1026" y="972"/>
                      </a:lnTo>
                      <a:lnTo>
                        <a:pt x="1026" y="972"/>
                      </a:lnTo>
                      <a:lnTo>
                        <a:pt x="1014" y="966"/>
                      </a:lnTo>
                      <a:lnTo>
                        <a:pt x="1014" y="966"/>
                      </a:lnTo>
                      <a:lnTo>
                        <a:pt x="1008" y="966"/>
                      </a:lnTo>
                      <a:lnTo>
                        <a:pt x="1002" y="966"/>
                      </a:lnTo>
                      <a:lnTo>
                        <a:pt x="1002" y="972"/>
                      </a:lnTo>
                      <a:lnTo>
                        <a:pt x="1008" y="966"/>
                      </a:lnTo>
                      <a:lnTo>
                        <a:pt x="1002" y="960"/>
                      </a:lnTo>
                      <a:lnTo>
                        <a:pt x="1002" y="960"/>
                      </a:lnTo>
                      <a:lnTo>
                        <a:pt x="996" y="960"/>
                      </a:lnTo>
                      <a:lnTo>
                        <a:pt x="984" y="960"/>
                      </a:lnTo>
                      <a:lnTo>
                        <a:pt x="966" y="960"/>
                      </a:lnTo>
                      <a:lnTo>
                        <a:pt x="942" y="966"/>
                      </a:lnTo>
                      <a:lnTo>
                        <a:pt x="918" y="972"/>
                      </a:lnTo>
                      <a:lnTo>
                        <a:pt x="912" y="972"/>
                      </a:lnTo>
                      <a:lnTo>
                        <a:pt x="918" y="972"/>
                      </a:lnTo>
                      <a:lnTo>
                        <a:pt x="894" y="984"/>
                      </a:lnTo>
                      <a:lnTo>
                        <a:pt x="876" y="990"/>
                      </a:lnTo>
                      <a:lnTo>
                        <a:pt x="876" y="996"/>
                      </a:lnTo>
                      <a:lnTo>
                        <a:pt x="876" y="990"/>
                      </a:lnTo>
                      <a:lnTo>
                        <a:pt x="864" y="990"/>
                      </a:lnTo>
                      <a:lnTo>
                        <a:pt x="864" y="990"/>
                      </a:lnTo>
                      <a:lnTo>
                        <a:pt x="864" y="990"/>
                      </a:lnTo>
                      <a:lnTo>
                        <a:pt x="846" y="996"/>
                      </a:lnTo>
                      <a:lnTo>
                        <a:pt x="846" y="1002"/>
                      </a:lnTo>
                      <a:lnTo>
                        <a:pt x="846" y="996"/>
                      </a:lnTo>
                      <a:lnTo>
                        <a:pt x="834" y="996"/>
                      </a:lnTo>
                      <a:lnTo>
                        <a:pt x="816" y="996"/>
                      </a:lnTo>
                      <a:lnTo>
                        <a:pt x="804" y="996"/>
                      </a:lnTo>
                      <a:lnTo>
                        <a:pt x="798" y="996"/>
                      </a:lnTo>
                      <a:lnTo>
                        <a:pt x="798" y="1002"/>
                      </a:lnTo>
                      <a:lnTo>
                        <a:pt x="804" y="996"/>
                      </a:lnTo>
                      <a:lnTo>
                        <a:pt x="786" y="990"/>
                      </a:lnTo>
                      <a:lnTo>
                        <a:pt x="786" y="990"/>
                      </a:lnTo>
                      <a:lnTo>
                        <a:pt x="780" y="990"/>
                      </a:lnTo>
                      <a:lnTo>
                        <a:pt x="774" y="990"/>
                      </a:lnTo>
                      <a:lnTo>
                        <a:pt x="774" y="996"/>
                      </a:lnTo>
                      <a:lnTo>
                        <a:pt x="780" y="990"/>
                      </a:lnTo>
                      <a:lnTo>
                        <a:pt x="768" y="984"/>
                      </a:lnTo>
                      <a:lnTo>
                        <a:pt x="768" y="984"/>
                      </a:lnTo>
                      <a:lnTo>
                        <a:pt x="762" y="984"/>
                      </a:lnTo>
                      <a:lnTo>
                        <a:pt x="756" y="984"/>
                      </a:lnTo>
                      <a:lnTo>
                        <a:pt x="756" y="990"/>
                      </a:lnTo>
                      <a:lnTo>
                        <a:pt x="762" y="984"/>
                      </a:lnTo>
                      <a:lnTo>
                        <a:pt x="750" y="978"/>
                      </a:lnTo>
                      <a:lnTo>
                        <a:pt x="744" y="984"/>
                      </a:lnTo>
                      <a:lnTo>
                        <a:pt x="750" y="978"/>
                      </a:lnTo>
                      <a:lnTo>
                        <a:pt x="738" y="966"/>
                      </a:lnTo>
                      <a:lnTo>
                        <a:pt x="732" y="972"/>
                      </a:lnTo>
                      <a:lnTo>
                        <a:pt x="744" y="972"/>
                      </a:lnTo>
                      <a:lnTo>
                        <a:pt x="732" y="954"/>
                      </a:lnTo>
                      <a:lnTo>
                        <a:pt x="732" y="954"/>
                      </a:lnTo>
                      <a:lnTo>
                        <a:pt x="726" y="948"/>
                      </a:lnTo>
                      <a:lnTo>
                        <a:pt x="714" y="936"/>
                      </a:lnTo>
                      <a:lnTo>
                        <a:pt x="708" y="942"/>
                      </a:lnTo>
                      <a:lnTo>
                        <a:pt x="720" y="942"/>
                      </a:lnTo>
                      <a:lnTo>
                        <a:pt x="714" y="924"/>
                      </a:lnTo>
                      <a:lnTo>
                        <a:pt x="708" y="906"/>
                      </a:lnTo>
                      <a:lnTo>
                        <a:pt x="696" y="906"/>
                      </a:lnTo>
                      <a:lnTo>
                        <a:pt x="708" y="906"/>
                      </a:lnTo>
                      <a:lnTo>
                        <a:pt x="708" y="894"/>
                      </a:lnTo>
                      <a:lnTo>
                        <a:pt x="708" y="876"/>
                      </a:lnTo>
                      <a:lnTo>
                        <a:pt x="708" y="864"/>
                      </a:lnTo>
                      <a:lnTo>
                        <a:pt x="696" y="864"/>
                      </a:lnTo>
                      <a:lnTo>
                        <a:pt x="708" y="870"/>
                      </a:lnTo>
                      <a:lnTo>
                        <a:pt x="714" y="858"/>
                      </a:lnTo>
                      <a:lnTo>
                        <a:pt x="720" y="846"/>
                      </a:lnTo>
                      <a:lnTo>
                        <a:pt x="726" y="828"/>
                      </a:lnTo>
                      <a:lnTo>
                        <a:pt x="738" y="810"/>
                      </a:lnTo>
                      <a:lnTo>
                        <a:pt x="726" y="804"/>
                      </a:lnTo>
                      <a:lnTo>
                        <a:pt x="732" y="810"/>
                      </a:lnTo>
                      <a:lnTo>
                        <a:pt x="744" y="798"/>
                      </a:lnTo>
                      <a:lnTo>
                        <a:pt x="738" y="792"/>
                      </a:lnTo>
                      <a:lnTo>
                        <a:pt x="744" y="804"/>
                      </a:lnTo>
                      <a:lnTo>
                        <a:pt x="756" y="798"/>
                      </a:lnTo>
                      <a:lnTo>
                        <a:pt x="768" y="792"/>
                      </a:lnTo>
                      <a:lnTo>
                        <a:pt x="780" y="786"/>
                      </a:lnTo>
                      <a:lnTo>
                        <a:pt x="792" y="780"/>
                      </a:lnTo>
                      <a:lnTo>
                        <a:pt x="804" y="774"/>
                      </a:lnTo>
                      <a:lnTo>
                        <a:pt x="798" y="762"/>
                      </a:lnTo>
                      <a:lnTo>
                        <a:pt x="798" y="774"/>
                      </a:lnTo>
                      <a:lnTo>
                        <a:pt x="810" y="774"/>
                      </a:lnTo>
                      <a:lnTo>
                        <a:pt x="816" y="774"/>
                      </a:lnTo>
                      <a:lnTo>
                        <a:pt x="816" y="762"/>
                      </a:lnTo>
                      <a:lnTo>
                        <a:pt x="816" y="774"/>
                      </a:lnTo>
                      <a:lnTo>
                        <a:pt x="828" y="780"/>
                      </a:lnTo>
                      <a:lnTo>
                        <a:pt x="828" y="780"/>
                      </a:lnTo>
                      <a:lnTo>
                        <a:pt x="828" y="780"/>
                      </a:lnTo>
                      <a:lnTo>
                        <a:pt x="840" y="780"/>
                      </a:lnTo>
                      <a:lnTo>
                        <a:pt x="840" y="768"/>
                      </a:lnTo>
                      <a:lnTo>
                        <a:pt x="840" y="780"/>
                      </a:lnTo>
                      <a:lnTo>
                        <a:pt x="864" y="792"/>
                      </a:lnTo>
                      <a:lnTo>
                        <a:pt x="882" y="798"/>
                      </a:lnTo>
                      <a:lnTo>
                        <a:pt x="906" y="810"/>
                      </a:lnTo>
                      <a:lnTo>
                        <a:pt x="924" y="822"/>
                      </a:lnTo>
                      <a:lnTo>
                        <a:pt x="942" y="834"/>
                      </a:lnTo>
                      <a:lnTo>
                        <a:pt x="936" y="828"/>
                      </a:lnTo>
                      <a:lnTo>
                        <a:pt x="942" y="834"/>
                      </a:lnTo>
                      <a:lnTo>
                        <a:pt x="966" y="840"/>
                      </a:lnTo>
                      <a:lnTo>
                        <a:pt x="978" y="840"/>
                      </a:lnTo>
                      <a:lnTo>
                        <a:pt x="978" y="828"/>
                      </a:lnTo>
                      <a:lnTo>
                        <a:pt x="972" y="834"/>
                      </a:lnTo>
                      <a:lnTo>
                        <a:pt x="978" y="840"/>
                      </a:lnTo>
                      <a:lnTo>
                        <a:pt x="984" y="846"/>
                      </a:lnTo>
                      <a:lnTo>
                        <a:pt x="984" y="846"/>
                      </a:lnTo>
                      <a:lnTo>
                        <a:pt x="996" y="846"/>
                      </a:lnTo>
                      <a:lnTo>
                        <a:pt x="1002" y="846"/>
                      </a:lnTo>
                      <a:lnTo>
                        <a:pt x="1002" y="846"/>
                      </a:lnTo>
                      <a:lnTo>
                        <a:pt x="1014" y="840"/>
                      </a:lnTo>
                      <a:lnTo>
                        <a:pt x="1008" y="828"/>
                      </a:lnTo>
                      <a:lnTo>
                        <a:pt x="1008" y="840"/>
                      </a:lnTo>
                      <a:lnTo>
                        <a:pt x="1014" y="840"/>
                      </a:lnTo>
                      <a:lnTo>
                        <a:pt x="1020" y="840"/>
                      </a:lnTo>
                      <a:lnTo>
                        <a:pt x="1020" y="840"/>
                      </a:lnTo>
                      <a:lnTo>
                        <a:pt x="1032" y="834"/>
                      </a:lnTo>
                      <a:lnTo>
                        <a:pt x="1044" y="828"/>
                      </a:lnTo>
                      <a:lnTo>
                        <a:pt x="1044" y="828"/>
                      </a:lnTo>
                      <a:lnTo>
                        <a:pt x="1044" y="822"/>
                      </a:lnTo>
                      <a:lnTo>
                        <a:pt x="1050" y="816"/>
                      </a:lnTo>
                      <a:lnTo>
                        <a:pt x="1056" y="810"/>
                      </a:lnTo>
                      <a:lnTo>
                        <a:pt x="1062" y="804"/>
                      </a:lnTo>
                      <a:lnTo>
                        <a:pt x="1068" y="804"/>
                      </a:lnTo>
                      <a:lnTo>
                        <a:pt x="1068" y="798"/>
                      </a:lnTo>
                      <a:lnTo>
                        <a:pt x="1068" y="792"/>
                      </a:lnTo>
                      <a:lnTo>
                        <a:pt x="1056" y="792"/>
                      </a:lnTo>
                      <a:lnTo>
                        <a:pt x="1068" y="798"/>
                      </a:lnTo>
                      <a:lnTo>
                        <a:pt x="1074" y="786"/>
                      </a:lnTo>
                      <a:lnTo>
                        <a:pt x="1080" y="762"/>
                      </a:lnTo>
                      <a:lnTo>
                        <a:pt x="1080" y="762"/>
                      </a:lnTo>
                      <a:lnTo>
                        <a:pt x="1080" y="756"/>
                      </a:lnTo>
                      <a:lnTo>
                        <a:pt x="1080" y="732"/>
                      </a:lnTo>
                      <a:lnTo>
                        <a:pt x="1080" y="702"/>
                      </a:lnTo>
                      <a:lnTo>
                        <a:pt x="1074" y="666"/>
                      </a:lnTo>
                      <a:lnTo>
                        <a:pt x="1074" y="636"/>
                      </a:lnTo>
                      <a:lnTo>
                        <a:pt x="1068" y="600"/>
                      </a:lnTo>
                      <a:lnTo>
                        <a:pt x="1062" y="528"/>
                      </a:lnTo>
                      <a:lnTo>
                        <a:pt x="1056" y="468"/>
                      </a:lnTo>
                      <a:lnTo>
                        <a:pt x="1056" y="444"/>
                      </a:lnTo>
                      <a:lnTo>
                        <a:pt x="1056" y="420"/>
                      </a:lnTo>
                      <a:lnTo>
                        <a:pt x="1056" y="402"/>
                      </a:lnTo>
                      <a:lnTo>
                        <a:pt x="1056" y="390"/>
                      </a:lnTo>
                      <a:lnTo>
                        <a:pt x="1056" y="372"/>
                      </a:lnTo>
                      <a:lnTo>
                        <a:pt x="1044" y="384"/>
                      </a:lnTo>
                      <a:lnTo>
                        <a:pt x="1026" y="396"/>
                      </a:lnTo>
                      <a:lnTo>
                        <a:pt x="1002" y="408"/>
                      </a:lnTo>
                      <a:lnTo>
                        <a:pt x="1002" y="414"/>
                      </a:lnTo>
                      <a:lnTo>
                        <a:pt x="1002" y="408"/>
                      </a:lnTo>
                      <a:lnTo>
                        <a:pt x="978" y="414"/>
                      </a:lnTo>
                      <a:lnTo>
                        <a:pt x="948" y="420"/>
                      </a:lnTo>
                      <a:lnTo>
                        <a:pt x="918" y="426"/>
                      </a:lnTo>
                      <a:lnTo>
                        <a:pt x="888" y="426"/>
                      </a:lnTo>
                      <a:lnTo>
                        <a:pt x="858" y="426"/>
                      </a:lnTo>
                      <a:lnTo>
                        <a:pt x="828" y="426"/>
                      </a:lnTo>
                      <a:lnTo>
                        <a:pt x="798" y="426"/>
                      </a:lnTo>
                      <a:lnTo>
                        <a:pt x="762" y="426"/>
                      </a:lnTo>
                      <a:lnTo>
                        <a:pt x="738" y="420"/>
                      </a:lnTo>
                      <a:lnTo>
                        <a:pt x="708" y="414"/>
                      </a:lnTo>
                      <a:lnTo>
                        <a:pt x="684" y="408"/>
                      </a:lnTo>
                      <a:lnTo>
                        <a:pt x="684" y="414"/>
                      </a:lnTo>
                      <a:lnTo>
                        <a:pt x="690" y="408"/>
                      </a:lnTo>
                      <a:lnTo>
                        <a:pt x="672" y="402"/>
                      </a:lnTo>
                      <a:lnTo>
                        <a:pt x="654" y="390"/>
                      </a:lnTo>
                      <a:lnTo>
                        <a:pt x="636" y="384"/>
                      </a:lnTo>
                      <a:lnTo>
                        <a:pt x="630" y="390"/>
                      </a:lnTo>
                      <a:lnTo>
                        <a:pt x="636" y="384"/>
                      </a:lnTo>
                      <a:lnTo>
                        <a:pt x="624" y="372"/>
                      </a:lnTo>
                      <a:lnTo>
                        <a:pt x="618" y="366"/>
                      </a:lnTo>
                      <a:lnTo>
                        <a:pt x="612" y="360"/>
                      </a:lnTo>
                      <a:lnTo>
                        <a:pt x="606" y="366"/>
                      </a:lnTo>
                      <a:lnTo>
                        <a:pt x="618" y="366"/>
                      </a:lnTo>
                      <a:lnTo>
                        <a:pt x="612" y="354"/>
                      </a:lnTo>
                      <a:lnTo>
                        <a:pt x="600" y="354"/>
                      </a:lnTo>
                      <a:lnTo>
                        <a:pt x="612" y="354"/>
                      </a:lnTo>
                      <a:lnTo>
                        <a:pt x="612" y="348"/>
                      </a:lnTo>
                      <a:lnTo>
                        <a:pt x="612" y="336"/>
                      </a:lnTo>
                      <a:lnTo>
                        <a:pt x="612" y="330"/>
                      </a:lnTo>
                      <a:lnTo>
                        <a:pt x="612" y="318"/>
                      </a:lnTo>
                      <a:lnTo>
                        <a:pt x="600" y="318"/>
                      </a:lnTo>
                      <a:lnTo>
                        <a:pt x="606" y="324"/>
                      </a:lnTo>
                      <a:lnTo>
                        <a:pt x="612" y="318"/>
                      </a:lnTo>
                      <a:lnTo>
                        <a:pt x="618" y="318"/>
                      </a:lnTo>
                      <a:lnTo>
                        <a:pt x="618" y="318"/>
                      </a:lnTo>
                      <a:lnTo>
                        <a:pt x="624" y="306"/>
                      </a:lnTo>
                      <a:lnTo>
                        <a:pt x="630" y="294"/>
                      </a:lnTo>
                      <a:lnTo>
                        <a:pt x="618" y="288"/>
                      </a:lnTo>
                      <a:lnTo>
                        <a:pt x="624" y="300"/>
                      </a:lnTo>
                      <a:lnTo>
                        <a:pt x="636" y="294"/>
                      </a:lnTo>
                      <a:lnTo>
                        <a:pt x="636" y="288"/>
                      </a:lnTo>
                      <a:lnTo>
                        <a:pt x="636" y="288"/>
                      </a:lnTo>
                      <a:lnTo>
                        <a:pt x="654" y="264"/>
                      </a:lnTo>
                      <a:lnTo>
                        <a:pt x="678" y="240"/>
                      </a:lnTo>
                      <a:lnTo>
                        <a:pt x="684" y="240"/>
                      </a:lnTo>
                      <a:lnTo>
                        <a:pt x="684" y="240"/>
                      </a:lnTo>
                      <a:lnTo>
                        <a:pt x="696" y="222"/>
                      </a:lnTo>
                      <a:lnTo>
                        <a:pt x="702" y="204"/>
                      </a:lnTo>
                      <a:lnTo>
                        <a:pt x="708" y="186"/>
                      </a:lnTo>
                      <a:lnTo>
                        <a:pt x="714" y="174"/>
                      </a:lnTo>
                      <a:lnTo>
                        <a:pt x="714" y="174"/>
                      </a:lnTo>
                      <a:lnTo>
                        <a:pt x="714" y="168"/>
                      </a:lnTo>
                      <a:lnTo>
                        <a:pt x="714" y="144"/>
                      </a:lnTo>
                      <a:lnTo>
                        <a:pt x="714" y="126"/>
                      </a:lnTo>
                      <a:lnTo>
                        <a:pt x="714" y="126"/>
                      </a:lnTo>
                      <a:lnTo>
                        <a:pt x="714" y="126"/>
                      </a:lnTo>
                      <a:lnTo>
                        <a:pt x="708" y="108"/>
                      </a:lnTo>
                      <a:lnTo>
                        <a:pt x="702" y="90"/>
                      </a:lnTo>
                      <a:lnTo>
                        <a:pt x="690" y="72"/>
                      </a:lnTo>
                      <a:lnTo>
                        <a:pt x="690" y="72"/>
                      </a:lnTo>
                      <a:lnTo>
                        <a:pt x="684" y="66"/>
                      </a:lnTo>
                      <a:lnTo>
                        <a:pt x="672" y="54"/>
                      </a:lnTo>
                      <a:lnTo>
                        <a:pt x="666" y="60"/>
                      </a:lnTo>
                      <a:lnTo>
                        <a:pt x="678" y="60"/>
                      </a:lnTo>
                      <a:lnTo>
                        <a:pt x="666" y="42"/>
                      </a:lnTo>
                      <a:lnTo>
                        <a:pt x="660" y="36"/>
                      </a:lnTo>
                      <a:lnTo>
                        <a:pt x="660" y="36"/>
                      </a:lnTo>
                      <a:lnTo>
                        <a:pt x="642" y="24"/>
                      </a:lnTo>
                      <a:lnTo>
                        <a:pt x="624" y="18"/>
                      </a:lnTo>
                      <a:lnTo>
                        <a:pt x="606" y="6"/>
                      </a:lnTo>
                      <a:lnTo>
                        <a:pt x="606" y="6"/>
                      </a:lnTo>
                      <a:lnTo>
                        <a:pt x="600" y="6"/>
                      </a:lnTo>
                      <a:lnTo>
                        <a:pt x="576" y="0"/>
                      </a:lnTo>
                      <a:lnTo>
                        <a:pt x="552" y="0"/>
                      </a:lnTo>
                      <a:lnTo>
                        <a:pt x="528" y="0"/>
                      </a:lnTo>
                      <a:lnTo>
                        <a:pt x="528" y="0"/>
                      </a:lnTo>
                      <a:lnTo>
                        <a:pt x="528" y="0"/>
                      </a:lnTo>
                      <a:lnTo>
                        <a:pt x="510" y="6"/>
                      </a:lnTo>
                      <a:lnTo>
                        <a:pt x="492" y="18"/>
                      </a:lnTo>
                      <a:lnTo>
                        <a:pt x="492" y="24"/>
                      </a:lnTo>
                      <a:lnTo>
                        <a:pt x="492" y="18"/>
                      </a:lnTo>
                      <a:lnTo>
                        <a:pt x="468" y="24"/>
                      </a:lnTo>
                      <a:lnTo>
                        <a:pt x="462" y="24"/>
                      </a:lnTo>
                      <a:lnTo>
                        <a:pt x="468" y="24"/>
                      </a:lnTo>
                      <a:lnTo>
                        <a:pt x="450" y="36"/>
                      </a:lnTo>
                      <a:lnTo>
                        <a:pt x="450" y="36"/>
                      </a:lnTo>
                      <a:lnTo>
                        <a:pt x="444" y="36"/>
                      </a:lnTo>
                      <a:lnTo>
                        <a:pt x="426" y="54"/>
                      </a:lnTo>
                      <a:lnTo>
                        <a:pt x="414" y="66"/>
                      </a:lnTo>
                      <a:lnTo>
                        <a:pt x="414" y="72"/>
                      </a:lnTo>
                      <a:lnTo>
                        <a:pt x="414" y="72"/>
                      </a:lnTo>
                      <a:lnTo>
                        <a:pt x="402" y="90"/>
                      </a:lnTo>
                      <a:lnTo>
                        <a:pt x="396" y="108"/>
                      </a:lnTo>
                      <a:lnTo>
                        <a:pt x="390" y="126"/>
                      </a:lnTo>
                      <a:lnTo>
                        <a:pt x="384" y="144"/>
                      </a:lnTo>
                      <a:lnTo>
                        <a:pt x="384" y="144"/>
                      </a:lnTo>
                      <a:lnTo>
                        <a:pt x="384" y="144"/>
                      </a:lnTo>
                      <a:lnTo>
                        <a:pt x="384" y="168"/>
                      </a:lnTo>
                      <a:lnTo>
                        <a:pt x="384" y="186"/>
                      </a:lnTo>
                      <a:lnTo>
                        <a:pt x="384" y="186"/>
                      </a:lnTo>
                      <a:lnTo>
                        <a:pt x="384" y="192"/>
                      </a:lnTo>
                      <a:lnTo>
                        <a:pt x="390" y="210"/>
                      </a:lnTo>
                      <a:lnTo>
                        <a:pt x="390" y="210"/>
                      </a:lnTo>
                      <a:lnTo>
                        <a:pt x="390" y="210"/>
                      </a:lnTo>
                      <a:lnTo>
                        <a:pt x="396" y="216"/>
                      </a:lnTo>
                      <a:lnTo>
                        <a:pt x="402" y="210"/>
                      </a:lnTo>
                      <a:lnTo>
                        <a:pt x="396" y="216"/>
                      </a:lnTo>
                      <a:lnTo>
                        <a:pt x="402" y="228"/>
                      </a:lnTo>
                      <a:lnTo>
                        <a:pt x="402" y="228"/>
                      </a:lnTo>
                      <a:lnTo>
                        <a:pt x="402" y="228"/>
                      </a:lnTo>
                      <a:lnTo>
                        <a:pt x="408" y="234"/>
                      </a:lnTo>
                      <a:lnTo>
                        <a:pt x="414" y="240"/>
                      </a:lnTo>
                      <a:lnTo>
                        <a:pt x="420" y="234"/>
                      </a:lnTo>
                      <a:lnTo>
                        <a:pt x="414" y="240"/>
                      </a:lnTo>
                      <a:lnTo>
                        <a:pt x="426" y="258"/>
                      </a:lnTo>
                      <a:lnTo>
                        <a:pt x="426" y="258"/>
                      </a:lnTo>
                      <a:lnTo>
                        <a:pt x="426" y="258"/>
                      </a:lnTo>
                      <a:lnTo>
                        <a:pt x="438" y="270"/>
                      </a:lnTo>
                      <a:lnTo>
                        <a:pt x="444" y="264"/>
                      </a:lnTo>
                      <a:lnTo>
                        <a:pt x="438" y="270"/>
                      </a:lnTo>
                      <a:lnTo>
                        <a:pt x="450" y="288"/>
                      </a:lnTo>
                      <a:lnTo>
                        <a:pt x="456" y="300"/>
                      </a:lnTo>
                      <a:lnTo>
                        <a:pt x="462" y="318"/>
                      </a:lnTo>
                      <a:lnTo>
                        <a:pt x="468" y="330"/>
                      </a:lnTo>
                      <a:lnTo>
                        <a:pt x="474" y="324"/>
                      </a:lnTo>
                      <a:lnTo>
                        <a:pt x="468" y="324"/>
                      </a:lnTo>
                      <a:lnTo>
                        <a:pt x="468" y="336"/>
                      </a:lnTo>
                      <a:lnTo>
                        <a:pt x="468" y="342"/>
                      </a:lnTo>
                      <a:lnTo>
                        <a:pt x="468" y="354"/>
                      </a:lnTo>
                      <a:lnTo>
                        <a:pt x="474" y="354"/>
                      </a:lnTo>
                      <a:lnTo>
                        <a:pt x="468" y="354"/>
                      </a:lnTo>
                      <a:lnTo>
                        <a:pt x="462" y="366"/>
                      </a:lnTo>
                      <a:lnTo>
                        <a:pt x="468" y="366"/>
                      </a:lnTo>
                      <a:lnTo>
                        <a:pt x="462" y="360"/>
                      </a:lnTo>
                      <a:lnTo>
                        <a:pt x="456" y="366"/>
                      </a:lnTo>
                      <a:lnTo>
                        <a:pt x="450" y="372"/>
                      </a:lnTo>
                      <a:lnTo>
                        <a:pt x="444" y="378"/>
                      </a:lnTo>
                      <a:lnTo>
                        <a:pt x="450" y="384"/>
                      </a:lnTo>
                      <a:lnTo>
                        <a:pt x="450" y="378"/>
                      </a:lnTo>
                      <a:lnTo>
                        <a:pt x="438" y="384"/>
                      </a:lnTo>
                      <a:lnTo>
                        <a:pt x="438" y="390"/>
                      </a:lnTo>
                      <a:lnTo>
                        <a:pt x="438" y="384"/>
                      </a:lnTo>
                      <a:lnTo>
                        <a:pt x="426" y="384"/>
                      </a:lnTo>
                      <a:lnTo>
                        <a:pt x="408" y="384"/>
                      </a:lnTo>
                      <a:lnTo>
                        <a:pt x="354" y="384"/>
                      </a:lnTo>
                      <a:lnTo>
                        <a:pt x="294" y="390"/>
                      </a:lnTo>
                      <a:lnTo>
                        <a:pt x="240" y="390"/>
                      </a:lnTo>
                      <a:lnTo>
                        <a:pt x="186" y="396"/>
                      </a:lnTo>
                      <a:lnTo>
                        <a:pt x="132" y="396"/>
                      </a:lnTo>
                      <a:lnTo>
                        <a:pt x="90" y="396"/>
                      </a:lnTo>
                      <a:lnTo>
                        <a:pt x="66" y="396"/>
                      </a:lnTo>
                      <a:lnTo>
                        <a:pt x="48" y="396"/>
                      </a:lnTo>
                      <a:lnTo>
                        <a:pt x="48" y="402"/>
                      </a:lnTo>
                      <a:lnTo>
                        <a:pt x="54" y="396"/>
                      </a:lnTo>
                      <a:lnTo>
                        <a:pt x="42" y="390"/>
                      </a:lnTo>
                      <a:lnTo>
                        <a:pt x="30" y="384"/>
                      </a:lnTo>
                      <a:lnTo>
                        <a:pt x="18" y="378"/>
                      </a:lnTo>
                      <a:lnTo>
                        <a:pt x="18" y="390"/>
                      </a:lnTo>
                      <a:lnTo>
                        <a:pt x="18" y="438"/>
                      </a:lnTo>
                      <a:lnTo>
                        <a:pt x="18" y="504"/>
                      </a:lnTo>
                      <a:lnTo>
                        <a:pt x="18" y="570"/>
                      </a:lnTo>
                      <a:lnTo>
                        <a:pt x="18" y="642"/>
                      </a:lnTo>
                      <a:lnTo>
                        <a:pt x="18" y="708"/>
                      </a:lnTo>
                      <a:lnTo>
                        <a:pt x="18" y="768"/>
                      </a:lnTo>
                      <a:lnTo>
                        <a:pt x="18" y="816"/>
                      </a:lnTo>
                      <a:lnTo>
                        <a:pt x="18" y="840"/>
                      </a:lnTo>
                      <a:lnTo>
                        <a:pt x="18" y="852"/>
                      </a:lnTo>
                      <a:lnTo>
                        <a:pt x="18" y="858"/>
                      </a:lnTo>
                      <a:lnTo>
                        <a:pt x="18" y="858"/>
                      </a:lnTo>
                      <a:lnTo>
                        <a:pt x="24" y="864"/>
                      </a:lnTo>
                      <a:lnTo>
                        <a:pt x="30" y="858"/>
                      </a:lnTo>
                      <a:lnTo>
                        <a:pt x="24" y="858"/>
                      </a:lnTo>
                      <a:lnTo>
                        <a:pt x="24" y="870"/>
                      </a:lnTo>
                      <a:lnTo>
                        <a:pt x="24" y="876"/>
                      </a:lnTo>
                      <a:lnTo>
                        <a:pt x="30" y="882"/>
                      </a:lnTo>
                      <a:lnTo>
                        <a:pt x="42" y="888"/>
                      </a:lnTo>
                      <a:lnTo>
                        <a:pt x="42" y="876"/>
                      </a:lnTo>
                      <a:lnTo>
                        <a:pt x="36" y="882"/>
                      </a:lnTo>
                      <a:lnTo>
                        <a:pt x="42" y="894"/>
                      </a:lnTo>
                      <a:lnTo>
                        <a:pt x="42" y="894"/>
                      </a:lnTo>
                      <a:lnTo>
                        <a:pt x="48" y="900"/>
                      </a:lnTo>
                      <a:lnTo>
                        <a:pt x="60" y="906"/>
                      </a:lnTo>
                      <a:lnTo>
                        <a:pt x="72" y="912"/>
                      </a:lnTo>
                      <a:lnTo>
                        <a:pt x="72" y="912"/>
                      </a:lnTo>
                      <a:lnTo>
                        <a:pt x="72" y="912"/>
                      </a:lnTo>
                      <a:lnTo>
                        <a:pt x="84" y="912"/>
                      </a:lnTo>
                      <a:lnTo>
                        <a:pt x="84" y="900"/>
                      </a:lnTo>
                      <a:lnTo>
                        <a:pt x="84" y="912"/>
                      </a:lnTo>
                      <a:lnTo>
                        <a:pt x="96" y="918"/>
                      </a:lnTo>
                      <a:lnTo>
                        <a:pt x="96" y="918"/>
                      </a:lnTo>
                      <a:lnTo>
                        <a:pt x="96" y="918"/>
                      </a:lnTo>
                      <a:lnTo>
                        <a:pt x="114" y="918"/>
                      </a:lnTo>
                      <a:lnTo>
                        <a:pt x="126" y="918"/>
                      </a:lnTo>
                      <a:lnTo>
                        <a:pt x="138" y="918"/>
                      </a:lnTo>
                      <a:lnTo>
                        <a:pt x="144" y="918"/>
                      </a:lnTo>
                      <a:lnTo>
                        <a:pt x="144" y="918"/>
                      </a:lnTo>
                      <a:lnTo>
                        <a:pt x="162" y="912"/>
                      </a:lnTo>
                      <a:lnTo>
                        <a:pt x="174" y="906"/>
                      </a:lnTo>
                      <a:lnTo>
                        <a:pt x="174" y="906"/>
                      </a:lnTo>
                      <a:lnTo>
                        <a:pt x="174" y="900"/>
                      </a:lnTo>
                      <a:lnTo>
                        <a:pt x="186" y="888"/>
                      </a:lnTo>
                      <a:lnTo>
                        <a:pt x="198" y="876"/>
                      </a:lnTo>
                      <a:lnTo>
                        <a:pt x="204" y="870"/>
                      </a:lnTo>
                      <a:close/>
                      <a:moveTo>
                        <a:pt x="186" y="864"/>
                      </a:moveTo>
                      <a:lnTo>
                        <a:pt x="174" y="876"/>
                      </a:lnTo>
                      <a:lnTo>
                        <a:pt x="162" y="888"/>
                      </a:lnTo>
                      <a:lnTo>
                        <a:pt x="168" y="894"/>
                      </a:lnTo>
                      <a:lnTo>
                        <a:pt x="168" y="888"/>
                      </a:lnTo>
                      <a:lnTo>
                        <a:pt x="156" y="894"/>
                      </a:lnTo>
                      <a:lnTo>
                        <a:pt x="138" y="900"/>
                      </a:lnTo>
                      <a:lnTo>
                        <a:pt x="138" y="906"/>
                      </a:lnTo>
                      <a:lnTo>
                        <a:pt x="138" y="900"/>
                      </a:lnTo>
                      <a:lnTo>
                        <a:pt x="126" y="900"/>
                      </a:lnTo>
                      <a:lnTo>
                        <a:pt x="114" y="900"/>
                      </a:lnTo>
                      <a:lnTo>
                        <a:pt x="96" y="900"/>
                      </a:lnTo>
                      <a:lnTo>
                        <a:pt x="96" y="906"/>
                      </a:lnTo>
                      <a:lnTo>
                        <a:pt x="102" y="900"/>
                      </a:lnTo>
                      <a:lnTo>
                        <a:pt x="90" y="894"/>
                      </a:lnTo>
                      <a:lnTo>
                        <a:pt x="90" y="894"/>
                      </a:lnTo>
                      <a:lnTo>
                        <a:pt x="84" y="894"/>
                      </a:lnTo>
                      <a:lnTo>
                        <a:pt x="72" y="894"/>
                      </a:lnTo>
                      <a:lnTo>
                        <a:pt x="72" y="900"/>
                      </a:lnTo>
                      <a:lnTo>
                        <a:pt x="78" y="894"/>
                      </a:lnTo>
                      <a:lnTo>
                        <a:pt x="66" y="888"/>
                      </a:lnTo>
                      <a:lnTo>
                        <a:pt x="54" y="882"/>
                      </a:lnTo>
                      <a:lnTo>
                        <a:pt x="48" y="888"/>
                      </a:lnTo>
                      <a:lnTo>
                        <a:pt x="60" y="888"/>
                      </a:lnTo>
                      <a:lnTo>
                        <a:pt x="54" y="876"/>
                      </a:lnTo>
                      <a:lnTo>
                        <a:pt x="48" y="870"/>
                      </a:lnTo>
                      <a:lnTo>
                        <a:pt x="48" y="870"/>
                      </a:lnTo>
                      <a:lnTo>
                        <a:pt x="36" y="864"/>
                      </a:lnTo>
                      <a:lnTo>
                        <a:pt x="30" y="870"/>
                      </a:lnTo>
                      <a:lnTo>
                        <a:pt x="42" y="870"/>
                      </a:lnTo>
                      <a:lnTo>
                        <a:pt x="42" y="858"/>
                      </a:lnTo>
                      <a:lnTo>
                        <a:pt x="42" y="858"/>
                      </a:lnTo>
                      <a:lnTo>
                        <a:pt x="36" y="852"/>
                      </a:lnTo>
                      <a:lnTo>
                        <a:pt x="30" y="846"/>
                      </a:lnTo>
                      <a:lnTo>
                        <a:pt x="24" y="852"/>
                      </a:lnTo>
                      <a:lnTo>
                        <a:pt x="36" y="852"/>
                      </a:lnTo>
                      <a:lnTo>
                        <a:pt x="36" y="840"/>
                      </a:lnTo>
                      <a:lnTo>
                        <a:pt x="36" y="816"/>
                      </a:lnTo>
                      <a:lnTo>
                        <a:pt x="36" y="768"/>
                      </a:lnTo>
                      <a:lnTo>
                        <a:pt x="36" y="708"/>
                      </a:lnTo>
                      <a:lnTo>
                        <a:pt x="36" y="642"/>
                      </a:lnTo>
                      <a:lnTo>
                        <a:pt x="36" y="570"/>
                      </a:lnTo>
                      <a:lnTo>
                        <a:pt x="36" y="504"/>
                      </a:lnTo>
                      <a:lnTo>
                        <a:pt x="36" y="438"/>
                      </a:lnTo>
                      <a:lnTo>
                        <a:pt x="36" y="390"/>
                      </a:lnTo>
                      <a:lnTo>
                        <a:pt x="24" y="390"/>
                      </a:lnTo>
                      <a:lnTo>
                        <a:pt x="24" y="402"/>
                      </a:lnTo>
                      <a:lnTo>
                        <a:pt x="36" y="408"/>
                      </a:lnTo>
                      <a:lnTo>
                        <a:pt x="48" y="414"/>
                      </a:lnTo>
                      <a:lnTo>
                        <a:pt x="48" y="414"/>
                      </a:lnTo>
                      <a:lnTo>
                        <a:pt x="48" y="414"/>
                      </a:lnTo>
                      <a:lnTo>
                        <a:pt x="66" y="414"/>
                      </a:lnTo>
                      <a:lnTo>
                        <a:pt x="90" y="414"/>
                      </a:lnTo>
                      <a:lnTo>
                        <a:pt x="132" y="414"/>
                      </a:lnTo>
                      <a:lnTo>
                        <a:pt x="186" y="414"/>
                      </a:lnTo>
                      <a:lnTo>
                        <a:pt x="240" y="408"/>
                      </a:lnTo>
                      <a:lnTo>
                        <a:pt x="294" y="408"/>
                      </a:lnTo>
                      <a:lnTo>
                        <a:pt x="354" y="402"/>
                      </a:lnTo>
                      <a:lnTo>
                        <a:pt x="408" y="402"/>
                      </a:lnTo>
                      <a:lnTo>
                        <a:pt x="426" y="402"/>
                      </a:lnTo>
                      <a:lnTo>
                        <a:pt x="438" y="402"/>
                      </a:lnTo>
                      <a:lnTo>
                        <a:pt x="444" y="402"/>
                      </a:lnTo>
                      <a:lnTo>
                        <a:pt x="444" y="402"/>
                      </a:lnTo>
                      <a:lnTo>
                        <a:pt x="456" y="396"/>
                      </a:lnTo>
                      <a:lnTo>
                        <a:pt x="456" y="396"/>
                      </a:lnTo>
                      <a:lnTo>
                        <a:pt x="456" y="390"/>
                      </a:lnTo>
                      <a:lnTo>
                        <a:pt x="462" y="384"/>
                      </a:lnTo>
                      <a:lnTo>
                        <a:pt x="468" y="378"/>
                      </a:lnTo>
                      <a:lnTo>
                        <a:pt x="474" y="372"/>
                      </a:lnTo>
                      <a:lnTo>
                        <a:pt x="480" y="372"/>
                      </a:lnTo>
                      <a:lnTo>
                        <a:pt x="480" y="372"/>
                      </a:lnTo>
                      <a:lnTo>
                        <a:pt x="486" y="360"/>
                      </a:lnTo>
                      <a:lnTo>
                        <a:pt x="486" y="360"/>
                      </a:lnTo>
                      <a:lnTo>
                        <a:pt x="486" y="354"/>
                      </a:lnTo>
                      <a:lnTo>
                        <a:pt x="486" y="342"/>
                      </a:lnTo>
                      <a:lnTo>
                        <a:pt x="486" y="336"/>
                      </a:lnTo>
                      <a:lnTo>
                        <a:pt x="486" y="324"/>
                      </a:lnTo>
                      <a:lnTo>
                        <a:pt x="486" y="324"/>
                      </a:lnTo>
                      <a:lnTo>
                        <a:pt x="486" y="324"/>
                      </a:lnTo>
                      <a:lnTo>
                        <a:pt x="480" y="312"/>
                      </a:lnTo>
                      <a:lnTo>
                        <a:pt x="474" y="294"/>
                      </a:lnTo>
                      <a:lnTo>
                        <a:pt x="468" y="282"/>
                      </a:lnTo>
                      <a:lnTo>
                        <a:pt x="456" y="264"/>
                      </a:lnTo>
                      <a:lnTo>
                        <a:pt x="456" y="264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32" y="252"/>
                      </a:lnTo>
                      <a:lnTo>
                        <a:pt x="444" y="252"/>
                      </a:lnTo>
                      <a:lnTo>
                        <a:pt x="432" y="234"/>
                      </a:lnTo>
                      <a:lnTo>
                        <a:pt x="432" y="234"/>
                      </a:lnTo>
                      <a:lnTo>
                        <a:pt x="426" y="228"/>
                      </a:lnTo>
                      <a:lnTo>
                        <a:pt x="420" y="222"/>
                      </a:lnTo>
                      <a:lnTo>
                        <a:pt x="414" y="216"/>
                      </a:lnTo>
                      <a:lnTo>
                        <a:pt x="408" y="222"/>
                      </a:lnTo>
                      <a:lnTo>
                        <a:pt x="420" y="222"/>
                      </a:lnTo>
                      <a:lnTo>
                        <a:pt x="414" y="210"/>
                      </a:lnTo>
                      <a:lnTo>
                        <a:pt x="414" y="210"/>
                      </a:lnTo>
                      <a:lnTo>
                        <a:pt x="408" y="204"/>
                      </a:lnTo>
                      <a:lnTo>
                        <a:pt x="402" y="198"/>
                      </a:lnTo>
                      <a:lnTo>
                        <a:pt x="396" y="204"/>
                      </a:lnTo>
                      <a:lnTo>
                        <a:pt x="408" y="204"/>
                      </a:lnTo>
                      <a:lnTo>
                        <a:pt x="402" y="186"/>
                      </a:lnTo>
                      <a:lnTo>
                        <a:pt x="390" y="186"/>
                      </a:lnTo>
                      <a:lnTo>
                        <a:pt x="402" y="186"/>
                      </a:lnTo>
                      <a:lnTo>
                        <a:pt x="402" y="168"/>
                      </a:lnTo>
                      <a:lnTo>
                        <a:pt x="402" y="144"/>
                      </a:lnTo>
                      <a:lnTo>
                        <a:pt x="390" y="144"/>
                      </a:lnTo>
                      <a:lnTo>
                        <a:pt x="402" y="150"/>
                      </a:lnTo>
                      <a:lnTo>
                        <a:pt x="408" y="132"/>
                      </a:lnTo>
                      <a:lnTo>
                        <a:pt x="414" y="114"/>
                      </a:lnTo>
                      <a:lnTo>
                        <a:pt x="420" y="96"/>
                      </a:lnTo>
                      <a:lnTo>
                        <a:pt x="432" y="78"/>
                      </a:lnTo>
                      <a:lnTo>
                        <a:pt x="420" y="72"/>
                      </a:lnTo>
                      <a:lnTo>
                        <a:pt x="426" y="78"/>
                      </a:lnTo>
                      <a:lnTo>
                        <a:pt x="438" y="66"/>
                      </a:lnTo>
                      <a:lnTo>
                        <a:pt x="456" y="48"/>
                      </a:lnTo>
                      <a:lnTo>
                        <a:pt x="450" y="42"/>
                      </a:lnTo>
                      <a:lnTo>
                        <a:pt x="456" y="54"/>
                      </a:lnTo>
                      <a:lnTo>
                        <a:pt x="474" y="42"/>
                      </a:lnTo>
                      <a:lnTo>
                        <a:pt x="468" y="30"/>
                      </a:lnTo>
                      <a:lnTo>
                        <a:pt x="468" y="42"/>
                      </a:lnTo>
                      <a:lnTo>
                        <a:pt x="492" y="36"/>
                      </a:lnTo>
                      <a:lnTo>
                        <a:pt x="498" y="30"/>
                      </a:lnTo>
                      <a:lnTo>
                        <a:pt x="498" y="36"/>
                      </a:lnTo>
                      <a:lnTo>
                        <a:pt x="516" y="24"/>
                      </a:lnTo>
                      <a:lnTo>
                        <a:pt x="534" y="18"/>
                      </a:lnTo>
                      <a:lnTo>
                        <a:pt x="528" y="6"/>
                      </a:lnTo>
                      <a:lnTo>
                        <a:pt x="528" y="18"/>
                      </a:lnTo>
                      <a:lnTo>
                        <a:pt x="552" y="18"/>
                      </a:lnTo>
                      <a:lnTo>
                        <a:pt x="576" y="18"/>
                      </a:lnTo>
                      <a:lnTo>
                        <a:pt x="600" y="24"/>
                      </a:lnTo>
                      <a:lnTo>
                        <a:pt x="600" y="12"/>
                      </a:lnTo>
                      <a:lnTo>
                        <a:pt x="600" y="24"/>
                      </a:lnTo>
                      <a:lnTo>
                        <a:pt x="618" y="36"/>
                      </a:lnTo>
                      <a:lnTo>
                        <a:pt x="636" y="42"/>
                      </a:lnTo>
                      <a:lnTo>
                        <a:pt x="654" y="54"/>
                      </a:lnTo>
                      <a:lnTo>
                        <a:pt x="654" y="42"/>
                      </a:lnTo>
                      <a:lnTo>
                        <a:pt x="648" y="48"/>
                      </a:lnTo>
                      <a:lnTo>
                        <a:pt x="660" y="66"/>
                      </a:lnTo>
                      <a:lnTo>
                        <a:pt x="660" y="66"/>
                      </a:lnTo>
                      <a:lnTo>
                        <a:pt x="660" y="66"/>
                      </a:lnTo>
                      <a:lnTo>
                        <a:pt x="672" y="78"/>
                      </a:lnTo>
                      <a:lnTo>
                        <a:pt x="678" y="72"/>
                      </a:lnTo>
                      <a:lnTo>
                        <a:pt x="672" y="78"/>
                      </a:lnTo>
                      <a:lnTo>
                        <a:pt x="684" y="96"/>
                      </a:lnTo>
                      <a:lnTo>
                        <a:pt x="690" y="114"/>
                      </a:lnTo>
                      <a:lnTo>
                        <a:pt x="696" y="132"/>
                      </a:lnTo>
                      <a:lnTo>
                        <a:pt x="702" y="126"/>
                      </a:lnTo>
                      <a:lnTo>
                        <a:pt x="696" y="126"/>
                      </a:lnTo>
                      <a:lnTo>
                        <a:pt x="696" y="144"/>
                      </a:lnTo>
                      <a:lnTo>
                        <a:pt x="696" y="168"/>
                      </a:lnTo>
                      <a:lnTo>
                        <a:pt x="702" y="168"/>
                      </a:lnTo>
                      <a:lnTo>
                        <a:pt x="696" y="168"/>
                      </a:lnTo>
                      <a:lnTo>
                        <a:pt x="690" y="180"/>
                      </a:lnTo>
                      <a:lnTo>
                        <a:pt x="684" y="198"/>
                      </a:lnTo>
                      <a:lnTo>
                        <a:pt x="678" y="216"/>
                      </a:lnTo>
                      <a:lnTo>
                        <a:pt x="666" y="234"/>
                      </a:lnTo>
                      <a:lnTo>
                        <a:pt x="672" y="234"/>
                      </a:lnTo>
                      <a:lnTo>
                        <a:pt x="666" y="228"/>
                      </a:lnTo>
                      <a:lnTo>
                        <a:pt x="642" y="252"/>
                      </a:lnTo>
                      <a:lnTo>
                        <a:pt x="624" y="276"/>
                      </a:lnTo>
                      <a:lnTo>
                        <a:pt x="630" y="282"/>
                      </a:lnTo>
                      <a:lnTo>
                        <a:pt x="630" y="276"/>
                      </a:lnTo>
                      <a:lnTo>
                        <a:pt x="618" y="282"/>
                      </a:lnTo>
                      <a:lnTo>
                        <a:pt x="612" y="282"/>
                      </a:lnTo>
                      <a:lnTo>
                        <a:pt x="612" y="288"/>
                      </a:lnTo>
                      <a:lnTo>
                        <a:pt x="606" y="300"/>
                      </a:lnTo>
                      <a:lnTo>
                        <a:pt x="600" y="312"/>
                      </a:lnTo>
                      <a:lnTo>
                        <a:pt x="606" y="312"/>
                      </a:lnTo>
                      <a:lnTo>
                        <a:pt x="600" y="306"/>
                      </a:lnTo>
                      <a:lnTo>
                        <a:pt x="594" y="312"/>
                      </a:lnTo>
                      <a:lnTo>
                        <a:pt x="594" y="318"/>
                      </a:lnTo>
                      <a:lnTo>
                        <a:pt x="594" y="318"/>
                      </a:lnTo>
                      <a:lnTo>
                        <a:pt x="594" y="330"/>
                      </a:lnTo>
                      <a:lnTo>
                        <a:pt x="594" y="336"/>
                      </a:lnTo>
                      <a:lnTo>
                        <a:pt x="594" y="348"/>
                      </a:lnTo>
                      <a:lnTo>
                        <a:pt x="594" y="354"/>
                      </a:lnTo>
                      <a:lnTo>
                        <a:pt x="594" y="360"/>
                      </a:lnTo>
                      <a:lnTo>
                        <a:pt x="594" y="360"/>
                      </a:lnTo>
                      <a:lnTo>
                        <a:pt x="600" y="372"/>
                      </a:lnTo>
                      <a:lnTo>
                        <a:pt x="600" y="372"/>
                      </a:lnTo>
                      <a:lnTo>
                        <a:pt x="600" y="372"/>
                      </a:lnTo>
                      <a:lnTo>
                        <a:pt x="606" y="378"/>
                      </a:lnTo>
                      <a:lnTo>
                        <a:pt x="612" y="384"/>
                      </a:lnTo>
                      <a:lnTo>
                        <a:pt x="624" y="396"/>
                      </a:lnTo>
                      <a:lnTo>
                        <a:pt x="630" y="402"/>
                      </a:lnTo>
                      <a:lnTo>
                        <a:pt x="630" y="402"/>
                      </a:lnTo>
                      <a:lnTo>
                        <a:pt x="648" y="408"/>
                      </a:lnTo>
                      <a:lnTo>
                        <a:pt x="666" y="420"/>
                      </a:lnTo>
                      <a:lnTo>
                        <a:pt x="684" y="426"/>
                      </a:lnTo>
                      <a:lnTo>
                        <a:pt x="672" y="420"/>
                      </a:lnTo>
                      <a:lnTo>
                        <a:pt x="684" y="426"/>
                      </a:lnTo>
                      <a:lnTo>
                        <a:pt x="708" y="432"/>
                      </a:lnTo>
                      <a:lnTo>
                        <a:pt x="738" y="438"/>
                      </a:lnTo>
                      <a:lnTo>
                        <a:pt x="762" y="444"/>
                      </a:lnTo>
                      <a:lnTo>
                        <a:pt x="798" y="444"/>
                      </a:lnTo>
                      <a:lnTo>
                        <a:pt x="828" y="444"/>
                      </a:lnTo>
                      <a:lnTo>
                        <a:pt x="858" y="444"/>
                      </a:lnTo>
                      <a:lnTo>
                        <a:pt x="888" y="444"/>
                      </a:lnTo>
                      <a:lnTo>
                        <a:pt x="918" y="444"/>
                      </a:lnTo>
                      <a:lnTo>
                        <a:pt x="948" y="438"/>
                      </a:lnTo>
                      <a:lnTo>
                        <a:pt x="978" y="432"/>
                      </a:lnTo>
                      <a:lnTo>
                        <a:pt x="1002" y="426"/>
                      </a:lnTo>
                      <a:lnTo>
                        <a:pt x="1008" y="420"/>
                      </a:lnTo>
                      <a:lnTo>
                        <a:pt x="1008" y="426"/>
                      </a:lnTo>
                      <a:lnTo>
                        <a:pt x="1032" y="414"/>
                      </a:lnTo>
                      <a:lnTo>
                        <a:pt x="1050" y="402"/>
                      </a:lnTo>
                      <a:lnTo>
                        <a:pt x="1044" y="390"/>
                      </a:lnTo>
                      <a:lnTo>
                        <a:pt x="1038" y="390"/>
                      </a:lnTo>
                      <a:lnTo>
                        <a:pt x="1038" y="402"/>
                      </a:lnTo>
                      <a:lnTo>
                        <a:pt x="1038" y="420"/>
                      </a:lnTo>
                      <a:lnTo>
                        <a:pt x="1038" y="444"/>
                      </a:lnTo>
                      <a:lnTo>
                        <a:pt x="1038" y="468"/>
                      </a:lnTo>
                      <a:lnTo>
                        <a:pt x="1044" y="528"/>
                      </a:lnTo>
                      <a:lnTo>
                        <a:pt x="1050" y="600"/>
                      </a:lnTo>
                      <a:lnTo>
                        <a:pt x="1056" y="636"/>
                      </a:lnTo>
                      <a:lnTo>
                        <a:pt x="1056" y="666"/>
                      </a:lnTo>
                      <a:lnTo>
                        <a:pt x="1062" y="702"/>
                      </a:lnTo>
                      <a:lnTo>
                        <a:pt x="1062" y="732"/>
                      </a:lnTo>
                      <a:lnTo>
                        <a:pt x="1062" y="756"/>
                      </a:lnTo>
                      <a:lnTo>
                        <a:pt x="1068" y="756"/>
                      </a:lnTo>
                      <a:lnTo>
                        <a:pt x="1062" y="756"/>
                      </a:lnTo>
                      <a:lnTo>
                        <a:pt x="1056" y="780"/>
                      </a:lnTo>
                      <a:lnTo>
                        <a:pt x="1050" y="792"/>
                      </a:lnTo>
                      <a:lnTo>
                        <a:pt x="1050" y="792"/>
                      </a:lnTo>
                      <a:lnTo>
                        <a:pt x="1050" y="792"/>
                      </a:lnTo>
                      <a:lnTo>
                        <a:pt x="1050" y="798"/>
                      </a:lnTo>
                      <a:lnTo>
                        <a:pt x="1056" y="798"/>
                      </a:lnTo>
                      <a:lnTo>
                        <a:pt x="1050" y="792"/>
                      </a:lnTo>
                      <a:lnTo>
                        <a:pt x="1044" y="798"/>
                      </a:lnTo>
                      <a:lnTo>
                        <a:pt x="1038" y="804"/>
                      </a:lnTo>
                      <a:lnTo>
                        <a:pt x="1032" y="810"/>
                      </a:lnTo>
                      <a:lnTo>
                        <a:pt x="1038" y="816"/>
                      </a:lnTo>
                      <a:lnTo>
                        <a:pt x="1038" y="810"/>
                      </a:lnTo>
                      <a:lnTo>
                        <a:pt x="1026" y="816"/>
                      </a:lnTo>
                      <a:lnTo>
                        <a:pt x="1014" y="822"/>
                      </a:lnTo>
                      <a:lnTo>
                        <a:pt x="1014" y="828"/>
                      </a:lnTo>
                      <a:lnTo>
                        <a:pt x="1014" y="822"/>
                      </a:lnTo>
                      <a:lnTo>
                        <a:pt x="1008" y="822"/>
                      </a:lnTo>
                      <a:lnTo>
                        <a:pt x="1008" y="822"/>
                      </a:lnTo>
                      <a:lnTo>
                        <a:pt x="1008" y="822"/>
                      </a:lnTo>
                      <a:lnTo>
                        <a:pt x="996" y="828"/>
                      </a:lnTo>
                      <a:lnTo>
                        <a:pt x="996" y="834"/>
                      </a:lnTo>
                      <a:lnTo>
                        <a:pt x="996" y="828"/>
                      </a:lnTo>
                      <a:lnTo>
                        <a:pt x="984" y="828"/>
                      </a:lnTo>
                      <a:lnTo>
                        <a:pt x="984" y="834"/>
                      </a:lnTo>
                      <a:lnTo>
                        <a:pt x="990" y="828"/>
                      </a:lnTo>
                      <a:lnTo>
                        <a:pt x="984" y="822"/>
                      </a:lnTo>
                      <a:lnTo>
                        <a:pt x="984" y="822"/>
                      </a:lnTo>
                      <a:lnTo>
                        <a:pt x="978" y="822"/>
                      </a:lnTo>
                      <a:lnTo>
                        <a:pt x="966" y="822"/>
                      </a:lnTo>
                      <a:lnTo>
                        <a:pt x="942" y="816"/>
                      </a:lnTo>
                      <a:lnTo>
                        <a:pt x="942" y="822"/>
                      </a:lnTo>
                      <a:lnTo>
                        <a:pt x="948" y="816"/>
                      </a:lnTo>
                      <a:lnTo>
                        <a:pt x="930" y="804"/>
                      </a:lnTo>
                      <a:lnTo>
                        <a:pt x="912" y="792"/>
                      </a:lnTo>
                      <a:lnTo>
                        <a:pt x="888" y="780"/>
                      </a:lnTo>
                      <a:lnTo>
                        <a:pt x="870" y="774"/>
                      </a:lnTo>
                      <a:lnTo>
                        <a:pt x="846" y="762"/>
                      </a:lnTo>
                      <a:lnTo>
                        <a:pt x="846" y="762"/>
                      </a:lnTo>
                      <a:lnTo>
                        <a:pt x="840" y="762"/>
                      </a:lnTo>
                      <a:lnTo>
                        <a:pt x="828" y="762"/>
                      </a:lnTo>
                      <a:lnTo>
                        <a:pt x="828" y="768"/>
                      </a:lnTo>
                      <a:lnTo>
                        <a:pt x="834" y="762"/>
                      </a:lnTo>
                      <a:lnTo>
                        <a:pt x="822" y="756"/>
                      </a:lnTo>
                      <a:lnTo>
                        <a:pt x="822" y="756"/>
                      </a:lnTo>
                      <a:lnTo>
                        <a:pt x="816" y="756"/>
                      </a:lnTo>
                      <a:lnTo>
                        <a:pt x="810" y="756"/>
                      </a:lnTo>
                      <a:lnTo>
                        <a:pt x="798" y="756"/>
                      </a:lnTo>
                      <a:lnTo>
                        <a:pt x="798" y="756"/>
                      </a:lnTo>
                      <a:lnTo>
                        <a:pt x="798" y="756"/>
                      </a:lnTo>
                      <a:lnTo>
                        <a:pt x="786" y="762"/>
                      </a:lnTo>
                      <a:lnTo>
                        <a:pt x="774" y="768"/>
                      </a:lnTo>
                      <a:lnTo>
                        <a:pt x="762" y="774"/>
                      </a:lnTo>
                      <a:lnTo>
                        <a:pt x="750" y="780"/>
                      </a:lnTo>
                      <a:lnTo>
                        <a:pt x="738" y="786"/>
                      </a:lnTo>
                      <a:lnTo>
                        <a:pt x="738" y="786"/>
                      </a:lnTo>
                      <a:lnTo>
                        <a:pt x="732" y="786"/>
                      </a:lnTo>
                      <a:lnTo>
                        <a:pt x="720" y="798"/>
                      </a:lnTo>
                      <a:lnTo>
                        <a:pt x="720" y="804"/>
                      </a:lnTo>
                      <a:lnTo>
                        <a:pt x="720" y="804"/>
                      </a:lnTo>
                      <a:lnTo>
                        <a:pt x="708" y="822"/>
                      </a:lnTo>
                      <a:lnTo>
                        <a:pt x="702" y="840"/>
                      </a:lnTo>
                      <a:lnTo>
                        <a:pt x="696" y="852"/>
                      </a:lnTo>
                      <a:lnTo>
                        <a:pt x="690" y="864"/>
                      </a:lnTo>
                      <a:lnTo>
                        <a:pt x="690" y="864"/>
                      </a:lnTo>
                      <a:lnTo>
                        <a:pt x="690" y="864"/>
                      </a:lnTo>
                      <a:lnTo>
                        <a:pt x="690" y="876"/>
                      </a:lnTo>
                      <a:lnTo>
                        <a:pt x="690" y="894"/>
                      </a:lnTo>
                      <a:lnTo>
                        <a:pt x="690" y="906"/>
                      </a:lnTo>
                      <a:lnTo>
                        <a:pt x="690" y="912"/>
                      </a:lnTo>
                      <a:lnTo>
                        <a:pt x="690" y="912"/>
                      </a:lnTo>
                      <a:lnTo>
                        <a:pt x="696" y="930"/>
                      </a:lnTo>
                      <a:lnTo>
                        <a:pt x="702" y="948"/>
                      </a:lnTo>
                      <a:lnTo>
                        <a:pt x="702" y="948"/>
                      </a:lnTo>
                      <a:lnTo>
                        <a:pt x="702" y="948"/>
                      </a:lnTo>
                      <a:lnTo>
                        <a:pt x="714" y="960"/>
                      </a:lnTo>
                      <a:lnTo>
                        <a:pt x="720" y="954"/>
                      </a:lnTo>
                      <a:lnTo>
                        <a:pt x="714" y="960"/>
                      </a:lnTo>
                      <a:lnTo>
                        <a:pt x="726" y="978"/>
                      </a:lnTo>
                      <a:lnTo>
                        <a:pt x="726" y="978"/>
                      </a:lnTo>
                      <a:lnTo>
                        <a:pt x="726" y="978"/>
                      </a:lnTo>
                      <a:lnTo>
                        <a:pt x="738" y="990"/>
                      </a:lnTo>
                      <a:lnTo>
                        <a:pt x="744" y="996"/>
                      </a:lnTo>
                      <a:lnTo>
                        <a:pt x="744" y="996"/>
                      </a:lnTo>
                      <a:lnTo>
                        <a:pt x="756" y="1002"/>
                      </a:lnTo>
                      <a:lnTo>
                        <a:pt x="756" y="1002"/>
                      </a:lnTo>
                      <a:lnTo>
                        <a:pt x="756" y="1002"/>
                      </a:lnTo>
                      <a:lnTo>
                        <a:pt x="762" y="1002"/>
                      </a:lnTo>
                      <a:lnTo>
                        <a:pt x="762" y="990"/>
                      </a:lnTo>
                      <a:lnTo>
                        <a:pt x="762" y="1002"/>
                      </a:lnTo>
                      <a:lnTo>
                        <a:pt x="774" y="1008"/>
                      </a:lnTo>
                      <a:lnTo>
                        <a:pt x="774" y="1008"/>
                      </a:lnTo>
                      <a:lnTo>
                        <a:pt x="774" y="1008"/>
                      </a:lnTo>
                      <a:lnTo>
                        <a:pt x="780" y="1008"/>
                      </a:lnTo>
                      <a:lnTo>
                        <a:pt x="780" y="996"/>
                      </a:lnTo>
                      <a:lnTo>
                        <a:pt x="780" y="1008"/>
                      </a:lnTo>
                      <a:lnTo>
                        <a:pt x="798" y="1014"/>
                      </a:lnTo>
                      <a:lnTo>
                        <a:pt x="798" y="1014"/>
                      </a:lnTo>
                      <a:lnTo>
                        <a:pt x="798" y="1014"/>
                      </a:lnTo>
                      <a:lnTo>
                        <a:pt x="804" y="1014"/>
                      </a:lnTo>
                      <a:lnTo>
                        <a:pt x="816" y="1014"/>
                      </a:lnTo>
                      <a:lnTo>
                        <a:pt x="834" y="1014"/>
                      </a:lnTo>
                      <a:lnTo>
                        <a:pt x="846" y="1014"/>
                      </a:lnTo>
                      <a:lnTo>
                        <a:pt x="852" y="1014"/>
                      </a:lnTo>
                      <a:lnTo>
                        <a:pt x="852" y="1014"/>
                      </a:lnTo>
                      <a:lnTo>
                        <a:pt x="870" y="1008"/>
                      </a:lnTo>
                      <a:lnTo>
                        <a:pt x="864" y="996"/>
                      </a:lnTo>
                      <a:lnTo>
                        <a:pt x="864" y="1008"/>
                      </a:lnTo>
                      <a:lnTo>
                        <a:pt x="876" y="1008"/>
                      </a:lnTo>
                      <a:lnTo>
                        <a:pt x="882" y="1008"/>
                      </a:lnTo>
                      <a:lnTo>
                        <a:pt x="882" y="1008"/>
                      </a:lnTo>
                      <a:lnTo>
                        <a:pt x="900" y="1002"/>
                      </a:lnTo>
                      <a:lnTo>
                        <a:pt x="924" y="990"/>
                      </a:lnTo>
                      <a:lnTo>
                        <a:pt x="918" y="978"/>
                      </a:lnTo>
                      <a:lnTo>
                        <a:pt x="918" y="990"/>
                      </a:lnTo>
                      <a:lnTo>
                        <a:pt x="942" y="984"/>
                      </a:lnTo>
                      <a:lnTo>
                        <a:pt x="966" y="978"/>
                      </a:lnTo>
                      <a:lnTo>
                        <a:pt x="984" y="978"/>
                      </a:lnTo>
                      <a:lnTo>
                        <a:pt x="996" y="978"/>
                      </a:lnTo>
                      <a:lnTo>
                        <a:pt x="996" y="966"/>
                      </a:lnTo>
                      <a:lnTo>
                        <a:pt x="990" y="972"/>
                      </a:lnTo>
                      <a:lnTo>
                        <a:pt x="996" y="978"/>
                      </a:lnTo>
                      <a:lnTo>
                        <a:pt x="1002" y="984"/>
                      </a:lnTo>
                      <a:lnTo>
                        <a:pt x="1002" y="984"/>
                      </a:lnTo>
                      <a:lnTo>
                        <a:pt x="1008" y="984"/>
                      </a:lnTo>
                      <a:lnTo>
                        <a:pt x="1008" y="972"/>
                      </a:lnTo>
                      <a:lnTo>
                        <a:pt x="1008" y="984"/>
                      </a:lnTo>
                      <a:lnTo>
                        <a:pt x="1020" y="990"/>
                      </a:lnTo>
                      <a:lnTo>
                        <a:pt x="1020" y="978"/>
                      </a:lnTo>
                      <a:lnTo>
                        <a:pt x="1014" y="984"/>
                      </a:lnTo>
                      <a:lnTo>
                        <a:pt x="1020" y="990"/>
                      </a:lnTo>
                      <a:lnTo>
                        <a:pt x="1026" y="984"/>
                      </a:lnTo>
                      <a:lnTo>
                        <a:pt x="1020" y="990"/>
                      </a:lnTo>
                      <a:lnTo>
                        <a:pt x="1026" y="1002"/>
                      </a:lnTo>
                      <a:lnTo>
                        <a:pt x="1026" y="1002"/>
                      </a:lnTo>
                      <a:lnTo>
                        <a:pt x="1026" y="1002"/>
                      </a:lnTo>
                      <a:lnTo>
                        <a:pt x="1032" y="1008"/>
                      </a:lnTo>
                      <a:lnTo>
                        <a:pt x="1038" y="1002"/>
                      </a:lnTo>
                      <a:lnTo>
                        <a:pt x="1032" y="1008"/>
                      </a:lnTo>
                      <a:lnTo>
                        <a:pt x="1038" y="1026"/>
                      </a:lnTo>
                      <a:lnTo>
                        <a:pt x="1044" y="1038"/>
                      </a:lnTo>
                      <a:lnTo>
                        <a:pt x="1050" y="1056"/>
                      </a:lnTo>
                      <a:lnTo>
                        <a:pt x="1056" y="1074"/>
                      </a:lnTo>
                      <a:lnTo>
                        <a:pt x="1062" y="1092"/>
                      </a:lnTo>
                      <a:lnTo>
                        <a:pt x="1068" y="1086"/>
                      </a:lnTo>
                      <a:lnTo>
                        <a:pt x="1062" y="1086"/>
                      </a:lnTo>
                      <a:lnTo>
                        <a:pt x="1062" y="1110"/>
                      </a:lnTo>
                      <a:lnTo>
                        <a:pt x="1062" y="1116"/>
                      </a:lnTo>
                      <a:lnTo>
                        <a:pt x="1062" y="1116"/>
                      </a:lnTo>
                      <a:lnTo>
                        <a:pt x="1068" y="1140"/>
                      </a:lnTo>
                      <a:lnTo>
                        <a:pt x="1074" y="1134"/>
                      </a:lnTo>
                      <a:lnTo>
                        <a:pt x="1068" y="1134"/>
                      </a:lnTo>
                      <a:lnTo>
                        <a:pt x="1068" y="1158"/>
                      </a:lnTo>
                      <a:lnTo>
                        <a:pt x="1068" y="1182"/>
                      </a:lnTo>
                      <a:lnTo>
                        <a:pt x="1068" y="1206"/>
                      </a:lnTo>
                      <a:lnTo>
                        <a:pt x="1068" y="1230"/>
                      </a:lnTo>
                      <a:lnTo>
                        <a:pt x="1068" y="1254"/>
                      </a:lnTo>
                      <a:lnTo>
                        <a:pt x="1074" y="1254"/>
                      </a:lnTo>
                      <a:lnTo>
                        <a:pt x="1068" y="1254"/>
                      </a:lnTo>
                      <a:lnTo>
                        <a:pt x="1062" y="1278"/>
                      </a:lnTo>
                      <a:lnTo>
                        <a:pt x="1056" y="1302"/>
                      </a:lnTo>
                      <a:lnTo>
                        <a:pt x="1050" y="1326"/>
                      </a:lnTo>
                      <a:lnTo>
                        <a:pt x="1044" y="1350"/>
                      </a:lnTo>
                      <a:lnTo>
                        <a:pt x="1032" y="1368"/>
                      </a:lnTo>
                      <a:lnTo>
                        <a:pt x="1038" y="1368"/>
                      </a:lnTo>
                      <a:lnTo>
                        <a:pt x="1038" y="1362"/>
                      </a:lnTo>
                      <a:lnTo>
                        <a:pt x="984" y="1362"/>
                      </a:lnTo>
                      <a:lnTo>
                        <a:pt x="936" y="1356"/>
                      </a:lnTo>
                      <a:lnTo>
                        <a:pt x="888" y="1356"/>
                      </a:lnTo>
                      <a:lnTo>
                        <a:pt x="840" y="1350"/>
                      </a:lnTo>
                      <a:lnTo>
                        <a:pt x="798" y="1344"/>
                      </a:lnTo>
                      <a:lnTo>
                        <a:pt x="768" y="1344"/>
                      </a:lnTo>
                      <a:lnTo>
                        <a:pt x="738" y="1338"/>
                      </a:lnTo>
                      <a:lnTo>
                        <a:pt x="720" y="1338"/>
                      </a:lnTo>
                      <a:lnTo>
                        <a:pt x="714" y="1338"/>
                      </a:lnTo>
                      <a:lnTo>
                        <a:pt x="714" y="1338"/>
                      </a:lnTo>
                      <a:lnTo>
                        <a:pt x="714" y="1338"/>
                      </a:lnTo>
                      <a:lnTo>
                        <a:pt x="702" y="1344"/>
                      </a:lnTo>
                      <a:lnTo>
                        <a:pt x="690" y="1350"/>
                      </a:lnTo>
                      <a:lnTo>
                        <a:pt x="684" y="1350"/>
                      </a:lnTo>
                      <a:lnTo>
                        <a:pt x="684" y="1356"/>
                      </a:lnTo>
                      <a:lnTo>
                        <a:pt x="678" y="1368"/>
                      </a:lnTo>
                      <a:lnTo>
                        <a:pt x="684" y="1368"/>
                      </a:lnTo>
                      <a:lnTo>
                        <a:pt x="684" y="1362"/>
                      </a:lnTo>
                      <a:lnTo>
                        <a:pt x="672" y="1368"/>
                      </a:lnTo>
                      <a:lnTo>
                        <a:pt x="666" y="1368"/>
                      </a:lnTo>
                      <a:lnTo>
                        <a:pt x="666" y="1374"/>
                      </a:lnTo>
                      <a:lnTo>
                        <a:pt x="660" y="1386"/>
                      </a:lnTo>
                      <a:lnTo>
                        <a:pt x="654" y="1404"/>
                      </a:lnTo>
                      <a:lnTo>
                        <a:pt x="648" y="1416"/>
                      </a:lnTo>
                      <a:lnTo>
                        <a:pt x="648" y="1416"/>
                      </a:lnTo>
                      <a:lnTo>
                        <a:pt x="648" y="1416"/>
                      </a:lnTo>
                      <a:lnTo>
                        <a:pt x="648" y="1434"/>
                      </a:lnTo>
                      <a:lnTo>
                        <a:pt x="648" y="1446"/>
                      </a:lnTo>
                      <a:lnTo>
                        <a:pt x="648" y="1464"/>
                      </a:lnTo>
                      <a:lnTo>
                        <a:pt x="648" y="1482"/>
                      </a:lnTo>
                      <a:lnTo>
                        <a:pt x="648" y="1488"/>
                      </a:lnTo>
                      <a:lnTo>
                        <a:pt x="648" y="1488"/>
                      </a:lnTo>
                      <a:lnTo>
                        <a:pt x="654" y="1506"/>
                      </a:lnTo>
                      <a:lnTo>
                        <a:pt x="666" y="1524"/>
                      </a:lnTo>
                      <a:lnTo>
                        <a:pt x="672" y="1536"/>
                      </a:lnTo>
                      <a:lnTo>
                        <a:pt x="684" y="1554"/>
                      </a:lnTo>
                      <a:lnTo>
                        <a:pt x="684" y="1554"/>
                      </a:lnTo>
                      <a:lnTo>
                        <a:pt x="690" y="1560"/>
                      </a:lnTo>
                      <a:lnTo>
                        <a:pt x="708" y="1572"/>
                      </a:lnTo>
                      <a:lnTo>
                        <a:pt x="708" y="1560"/>
                      </a:lnTo>
                      <a:lnTo>
                        <a:pt x="702" y="1566"/>
                      </a:lnTo>
                      <a:lnTo>
                        <a:pt x="714" y="1584"/>
                      </a:lnTo>
                      <a:lnTo>
                        <a:pt x="720" y="1602"/>
                      </a:lnTo>
                      <a:lnTo>
                        <a:pt x="726" y="1620"/>
                      </a:lnTo>
                      <a:lnTo>
                        <a:pt x="732" y="1638"/>
                      </a:lnTo>
                      <a:lnTo>
                        <a:pt x="738" y="1632"/>
                      </a:lnTo>
                      <a:lnTo>
                        <a:pt x="732" y="1632"/>
                      </a:lnTo>
                      <a:lnTo>
                        <a:pt x="726" y="1650"/>
                      </a:lnTo>
                      <a:lnTo>
                        <a:pt x="726" y="1650"/>
                      </a:lnTo>
                      <a:lnTo>
                        <a:pt x="726" y="1650"/>
                      </a:lnTo>
                      <a:lnTo>
                        <a:pt x="726" y="1668"/>
                      </a:lnTo>
                      <a:lnTo>
                        <a:pt x="732" y="1668"/>
                      </a:lnTo>
                      <a:lnTo>
                        <a:pt x="726" y="1668"/>
                      </a:lnTo>
                      <a:lnTo>
                        <a:pt x="720" y="1686"/>
                      </a:lnTo>
                      <a:lnTo>
                        <a:pt x="714" y="1704"/>
                      </a:lnTo>
                      <a:lnTo>
                        <a:pt x="720" y="1704"/>
                      </a:lnTo>
                      <a:lnTo>
                        <a:pt x="714" y="1698"/>
                      </a:lnTo>
                      <a:lnTo>
                        <a:pt x="702" y="1710"/>
                      </a:lnTo>
                      <a:lnTo>
                        <a:pt x="708" y="1716"/>
                      </a:lnTo>
                      <a:lnTo>
                        <a:pt x="708" y="1710"/>
                      </a:lnTo>
                      <a:lnTo>
                        <a:pt x="690" y="1722"/>
                      </a:lnTo>
                      <a:lnTo>
                        <a:pt x="690" y="1722"/>
                      </a:lnTo>
                      <a:lnTo>
                        <a:pt x="684" y="1722"/>
                      </a:lnTo>
                      <a:lnTo>
                        <a:pt x="666" y="1740"/>
                      </a:lnTo>
                      <a:lnTo>
                        <a:pt x="672" y="1746"/>
                      </a:lnTo>
                      <a:lnTo>
                        <a:pt x="672" y="1740"/>
                      </a:lnTo>
                      <a:lnTo>
                        <a:pt x="654" y="1746"/>
                      </a:lnTo>
                      <a:lnTo>
                        <a:pt x="636" y="1758"/>
                      </a:lnTo>
                      <a:lnTo>
                        <a:pt x="636" y="1764"/>
                      </a:lnTo>
                      <a:lnTo>
                        <a:pt x="636" y="1758"/>
                      </a:lnTo>
                      <a:lnTo>
                        <a:pt x="612" y="1764"/>
                      </a:lnTo>
                      <a:lnTo>
                        <a:pt x="582" y="1764"/>
                      </a:lnTo>
                      <a:lnTo>
                        <a:pt x="570" y="1764"/>
                      </a:lnTo>
                      <a:lnTo>
                        <a:pt x="558" y="1764"/>
                      </a:lnTo>
                      <a:lnTo>
                        <a:pt x="546" y="1764"/>
                      </a:lnTo>
                      <a:lnTo>
                        <a:pt x="546" y="1770"/>
                      </a:lnTo>
                      <a:lnTo>
                        <a:pt x="552" y="1764"/>
                      </a:lnTo>
                      <a:lnTo>
                        <a:pt x="540" y="1758"/>
                      </a:lnTo>
                      <a:lnTo>
                        <a:pt x="528" y="1752"/>
                      </a:lnTo>
                      <a:lnTo>
                        <a:pt x="528" y="1752"/>
                      </a:lnTo>
                      <a:lnTo>
                        <a:pt x="522" y="1752"/>
                      </a:lnTo>
                      <a:lnTo>
                        <a:pt x="516" y="1752"/>
                      </a:lnTo>
                      <a:lnTo>
                        <a:pt x="516" y="1758"/>
                      </a:lnTo>
                      <a:lnTo>
                        <a:pt x="522" y="1752"/>
                      </a:lnTo>
                      <a:lnTo>
                        <a:pt x="510" y="1746"/>
                      </a:lnTo>
                      <a:lnTo>
                        <a:pt x="498" y="1740"/>
                      </a:lnTo>
                      <a:lnTo>
                        <a:pt x="492" y="1746"/>
                      </a:lnTo>
                      <a:lnTo>
                        <a:pt x="504" y="1746"/>
                      </a:lnTo>
                      <a:lnTo>
                        <a:pt x="492" y="1728"/>
                      </a:lnTo>
                      <a:lnTo>
                        <a:pt x="492" y="1728"/>
                      </a:lnTo>
                      <a:lnTo>
                        <a:pt x="486" y="1722"/>
                      </a:lnTo>
                      <a:lnTo>
                        <a:pt x="474" y="1710"/>
                      </a:lnTo>
                      <a:lnTo>
                        <a:pt x="468" y="1716"/>
                      </a:lnTo>
                      <a:lnTo>
                        <a:pt x="480" y="1716"/>
                      </a:lnTo>
                      <a:lnTo>
                        <a:pt x="468" y="1698"/>
                      </a:lnTo>
                      <a:lnTo>
                        <a:pt x="456" y="1680"/>
                      </a:lnTo>
                      <a:lnTo>
                        <a:pt x="450" y="1662"/>
                      </a:lnTo>
                      <a:lnTo>
                        <a:pt x="438" y="1662"/>
                      </a:lnTo>
                      <a:lnTo>
                        <a:pt x="450" y="1662"/>
                      </a:lnTo>
                      <a:lnTo>
                        <a:pt x="450" y="1644"/>
                      </a:lnTo>
                      <a:lnTo>
                        <a:pt x="450" y="1620"/>
                      </a:lnTo>
                      <a:lnTo>
                        <a:pt x="450" y="1602"/>
                      </a:lnTo>
                      <a:lnTo>
                        <a:pt x="438" y="1602"/>
                      </a:lnTo>
                      <a:lnTo>
                        <a:pt x="450" y="1608"/>
                      </a:lnTo>
                      <a:lnTo>
                        <a:pt x="456" y="1590"/>
                      </a:lnTo>
                      <a:lnTo>
                        <a:pt x="462" y="1572"/>
                      </a:lnTo>
                      <a:lnTo>
                        <a:pt x="468" y="1560"/>
                      </a:lnTo>
                      <a:lnTo>
                        <a:pt x="480" y="1542"/>
                      </a:lnTo>
                      <a:lnTo>
                        <a:pt x="468" y="1536"/>
                      </a:lnTo>
                      <a:lnTo>
                        <a:pt x="474" y="1548"/>
                      </a:lnTo>
                      <a:lnTo>
                        <a:pt x="486" y="1542"/>
                      </a:lnTo>
                      <a:lnTo>
                        <a:pt x="486" y="1542"/>
                      </a:lnTo>
                      <a:lnTo>
                        <a:pt x="486" y="1536"/>
                      </a:lnTo>
                      <a:lnTo>
                        <a:pt x="498" y="1524"/>
                      </a:lnTo>
                      <a:lnTo>
                        <a:pt x="504" y="1524"/>
                      </a:lnTo>
                      <a:lnTo>
                        <a:pt x="504" y="1524"/>
                      </a:lnTo>
                      <a:lnTo>
                        <a:pt x="510" y="1512"/>
                      </a:lnTo>
                      <a:lnTo>
                        <a:pt x="516" y="1500"/>
                      </a:lnTo>
                      <a:lnTo>
                        <a:pt x="516" y="1500"/>
                      </a:lnTo>
                      <a:lnTo>
                        <a:pt x="516" y="1494"/>
                      </a:lnTo>
                      <a:lnTo>
                        <a:pt x="516" y="1482"/>
                      </a:lnTo>
                      <a:lnTo>
                        <a:pt x="516" y="1470"/>
                      </a:lnTo>
                      <a:lnTo>
                        <a:pt x="516" y="1458"/>
                      </a:lnTo>
                      <a:lnTo>
                        <a:pt x="516" y="1446"/>
                      </a:lnTo>
                      <a:lnTo>
                        <a:pt x="516" y="1446"/>
                      </a:lnTo>
                      <a:lnTo>
                        <a:pt x="516" y="1446"/>
                      </a:lnTo>
                      <a:lnTo>
                        <a:pt x="510" y="1434"/>
                      </a:lnTo>
                      <a:lnTo>
                        <a:pt x="510" y="1434"/>
                      </a:lnTo>
                      <a:lnTo>
                        <a:pt x="504" y="1428"/>
                      </a:lnTo>
                      <a:lnTo>
                        <a:pt x="492" y="1416"/>
                      </a:lnTo>
                      <a:lnTo>
                        <a:pt x="480" y="1404"/>
                      </a:lnTo>
                      <a:lnTo>
                        <a:pt x="480" y="1404"/>
                      </a:lnTo>
                      <a:lnTo>
                        <a:pt x="480" y="1404"/>
                      </a:lnTo>
                      <a:lnTo>
                        <a:pt x="468" y="1398"/>
                      </a:lnTo>
                      <a:lnTo>
                        <a:pt x="450" y="1386"/>
                      </a:lnTo>
                      <a:lnTo>
                        <a:pt x="426" y="1374"/>
                      </a:lnTo>
                      <a:lnTo>
                        <a:pt x="426" y="1374"/>
                      </a:lnTo>
                      <a:lnTo>
                        <a:pt x="420" y="1374"/>
                      </a:lnTo>
                      <a:lnTo>
                        <a:pt x="396" y="1368"/>
                      </a:lnTo>
                      <a:lnTo>
                        <a:pt x="366" y="1362"/>
                      </a:lnTo>
                      <a:lnTo>
                        <a:pt x="336" y="1362"/>
                      </a:lnTo>
                      <a:lnTo>
                        <a:pt x="294" y="1356"/>
                      </a:lnTo>
                      <a:lnTo>
                        <a:pt x="252" y="1356"/>
                      </a:lnTo>
                      <a:lnTo>
                        <a:pt x="198" y="1362"/>
                      </a:lnTo>
                      <a:lnTo>
                        <a:pt x="144" y="1362"/>
                      </a:lnTo>
                      <a:lnTo>
                        <a:pt x="96" y="1368"/>
                      </a:lnTo>
                      <a:lnTo>
                        <a:pt x="54" y="1374"/>
                      </a:lnTo>
                      <a:lnTo>
                        <a:pt x="24" y="1380"/>
                      </a:lnTo>
                      <a:lnTo>
                        <a:pt x="24" y="1386"/>
                      </a:lnTo>
                      <a:lnTo>
                        <a:pt x="36" y="1386"/>
                      </a:lnTo>
                      <a:lnTo>
                        <a:pt x="30" y="1374"/>
                      </a:lnTo>
                      <a:lnTo>
                        <a:pt x="24" y="1356"/>
                      </a:lnTo>
                      <a:lnTo>
                        <a:pt x="12" y="1356"/>
                      </a:lnTo>
                      <a:lnTo>
                        <a:pt x="24" y="1356"/>
                      </a:lnTo>
                      <a:lnTo>
                        <a:pt x="24" y="1338"/>
                      </a:lnTo>
                      <a:lnTo>
                        <a:pt x="24" y="1338"/>
                      </a:lnTo>
                      <a:lnTo>
                        <a:pt x="24" y="1338"/>
                      </a:lnTo>
                      <a:lnTo>
                        <a:pt x="18" y="1320"/>
                      </a:lnTo>
                      <a:lnTo>
                        <a:pt x="6" y="1320"/>
                      </a:lnTo>
                      <a:lnTo>
                        <a:pt x="18" y="1320"/>
                      </a:lnTo>
                      <a:lnTo>
                        <a:pt x="18" y="1278"/>
                      </a:lnTo>
                      <a:lnTo>
                        <a:pt x="18" y="1230"/>
                      </a:lnTo>
                      <a:lnTo>
                        <a:pt x="18" y="1188"/>
                      </a:lnTo>
                      <a:lnTo>
                        <a:pt x="24" y="1146"/>
                      </a:lnTo>
                      <a:lnTo>
                        <a:pt x="30" y="1104"/>
                      </a:lnTo>
                      <a:lnTo>
                        <a:pt x="36" y="1068"/>
                      </a:lnTo>
                      <a:lnTo>
                        <a:pt x="36" y="1050"/>
                      </a:lnTo>
                      <a:lnTo>
                        <a:pt x="24" y="1050"/>
                      </a:lnTo>
                      <a:lnTo>
                        <a:pt x="36" y="1056"/>
                      </a:lnTo>
                      <a:lnTo>
                        <a:pt x="42" y="1044"/>
                      </a:lnTo>
                      <a:lnTo>
                        <a:pt x="48" y="1032"/>
                      </a:lnTo>
                      <a:lnTo>
                        <a:pt x="36" y="1026"/>
                      </a:lnTo>
                      <a:lnTo>
                        <a:pt x="42" y="1038"/>
                      </a:lnTo>
                      <a:lnTo>
                        <a:pt x="54" y="1032"/>
                      </a:lnTo>
                      <a:lnTo>
                        <a:pt x="66" y="1026"/>
                      </a:lnTo>
                      <a:lnTo>
                        <a:pt x="78" y="1020"/>
                      </a:lnTo>
                      <a:lnTo>
                        <a:pt x="72" y="1008"/>
                      </a:lnTo>
                      <a:lnTo>
                        <a:pt x="72" y="1020"/>
                      </a:lnTo>
                      <a:lnTo>
                        <a:pt x="84" y="1020"/>
                      </a:lnTo>
                      <a:lnTo>
                        <a:pt x="96" y="1020"/>
                      </a:lnTo>
                      <a:lnTo>
                        <a:pt x="108" y="1020"/>
                      </a:lnTo>
                      <a:lnTo>
                        <a:pt x="108" y="1008"/>
                      </a:lnTo>
                      <a:lnTo>
                        <a:pt x="108" y="1020"/>
                      </a:lnTo>
                      <a:lnTo>
                        <a:pt x="120" y="1026"/>
                      </a:lnTo>
                      <a:lnTo>
                        <a:pt x="132" y="1032"/>
                      </a:lnTo>
                      <a:lnTo>
                        <a:pt x="144" y="1038"/>
                      </a:lnTo>
                      <a:lnTo>
                        <a:pt x="162" y="1044"/>
                      </a:lnTo>
                      <a:lnTo>
                        <a:pt x="174" y="1050"/>
                      </a:lnTo>
                      <a:lnTo>
                        <a:pt x="174" y="1038"/>
                      </a:lnTo>
                      <a:lnTo>
                        <a:pt x="168" y="1044"/>
                      </a:lnTo>
                      <a:lnTo>
                        <a:pt x="180" y="1056"/>
                      </a:lnTo>
                      <a:lnTo>
                        <a:pt x="192" y="1068"/>
                      </a:lnTo>
                      <a:lnTo>
                        <a:pt x="204" y="1080"/>
                      </a:lnTo>
                      <a:lnTo>
                        <a:pt x="210" y="1086"/>
                      </a:lnTo>
                      <a:lnTo>
                        <a:pt x="210" y="1086"/>
                      </a:lnTo>
                      <a:lnTo>
                        <a:pt x="222" y="1092"/>
                      </a:lnTo>
                      <a:lnTo>
                        <a:pt x="234" y="1098"/>
                      </a:lnTo>
                      <a:lnTo>
                        <a:pt x="252" y="1104"/>
                      </a:lnTo>
                      <a:lnTo>
                        <a:pt x="270" y="1110"/>
                      </a:lnTo>
                      <a:lnTo>
                        <a:pt x="270" y="1110"/>
                      </a:lnTo>
                      <a:lnTo>
                        <a:pt x="270" y="1110"/>
                      </a:lnTo>
                      <a:lnTo>
                        <a:pt x="288" y="1110"/>
                      </a:lnTo>
                      <a:lnTo>
                        <a:pt x="306" y="1110"/>
                      </a:lnTo>
                      <a:lnTo>
                        <a:pt x="312" y="1110"/>
                      </a:lnTo>
                      <a:lnTo>
                        <a:pt x="312" y="1110"/>
                      </a:lnTo>
                      <a:lnTo>
                        <a:pt x="324" y="1104"/>
                      </a:lnTo>
                      <a:lnTo>
                        <a:pt x="342" y="1098"/>
                      </a:lnTo>
                      <a:lnTo>
                        <a:pt x="360" y="1092"/>
                      </a:lnTo>
                      <a:lnTo>
                        <a:pt x="360" y="1092"/>
                      </a:lnTo>
                      <a:lnTo>
                        <a:pt x="360" y="1086"/>
                      </a:lnTo>
                      <a:lnTo>
                        <a:pt x="372" y="1074"/>
                      </a:lnTo>
                      <a:lnTo>
                        <a:pt x="384" y="1062"/>
                      </a:lnTo>
                      <a:lnTo>
                        <a:pt x="390" y="1062"/>
                      </a:lnTo>
                      <a:lnTo>
                        <a:pt x="390" y="1062"/>
                      </a:lnTo>
                      <a:lnTo>
                        <a:pt x="402" y="1044"/>
                      </a:lnTo>
                      <a:lnTo>
                        <a:pt x="390" y="1038"/>
                      </a:lnTo>
                      <a:lnTo>
                        <a:pt x="396" y="1044"/>
                      </a:lnTo>
                      <a:lnTo>
                        <a:pt x="408" y="1032"/>
                      </a:lnTo>
                      <a:lnTo>
                        <a:pt x="414" y="1032"/>
                      </a:lnTo>
                      <a:lnTo>
                        <a:pt x="414" y="1032"/>
                      </a:lnTo>
                      <a:lnTo>
                        <a:pt x="420" y="1008"/>
                      </a:lnTo>
                      <a:lnTo>
                        <a:pt x="426" y="990"/>
                      </a:lnTo>
                      <a:lnTo>
                        <a:pt x="426" y="990"/>
                      </a:lnTo>
                      <a:lnTo>
                        <a:pt x="426" y="984"/>
                      </a:lnTo>
                      <a:lnTo>
                        <a:pt x="426" y="972"/>
                      </a:lnTo>
                      <a:lnTo>
                        <a:pt x="426" y="960"/>
                      </a:lnTo>
                      <a:lnTo>
                        <a:pt x="426" y="948"/>
                      </a:lnTo>
                      <a:lnTo>
                        <a:pt x="426" y="936"/>
                      </a:lnTo>
                      <a:lnTo>
                        <a:pt x="426" y="936"/>
                      </a:lnTo>
                      <a:lnTo>
                        <a:pt x="420" y="930"/>
                      </a:lnTo>
                      <a:lnTo>
                        <a:pt x="414" y="924"/>
                      </a:lnTo>
                      <a:lnTo>
                        <a:pt x="408" y="930"/>
                      </a:lnTo>
                      <a:lnTo>
                        <a:pt x="420" y="930"/>
                      </a:lnTo>
                      <a:lnTo>
                        <a:pt x="414" y="918"/>
                      </a:lnTo>
                      <a:lnTo>
                        <a:pt x="414" y="918"/>
                      </a:lnTo>
                      <a:lnTo>
                        <a:pt x="408" y="912"/>
                      </a:lnTo>
                      <a:lnTo>
                        <a:pt x="402" y="906"/>
                      </a:lnTo>
                      <a:lnTo>
                        <a:pt x="396" y="912"/>
                      </a:lnTo>
                      <a:lnTo>
                        <a:pt x="408" y="912"/>
                      </a:lnTo>
                      <a:lnTo>
                        <a:pt x="408" y="900"/>
                      </a:lnTo>
                      <a:lnTo>
                        <a:pt x="408" y="900"/>
                      </a:lnTo>
                      <a:lnTo>
                        <a:pt x="408" y="900"/>
                      </a:lnTo>
                      <a:lnTo>
                        <a:pt x="396" y="882"/>
                      </a:lnTo>
                      <a:lnTo>
                        <a:pt x="390" y="876"/>
                      </a:lnTo>
                      <a:lnTo>
                        <a:pt x="390" y="876"/>
                      </a:lnTo>
                      <a:lnTo>
                        <a:pt x="372" y="864"/>
                      </a:lnTo>
                      <a:lnTo>
                        <a:pt x="354" y="852"/>
                      </a:lnTo>
                      <a:lnTo>
                        <a:pt x="336" y="840"/>
                      </a:lnTo>
                      <a:lnTo>
                        <a:pt x="318" y="834"/>
                      </a:lnTo>
                      <a:lnTo>
                        <a:pt x="300" y="828"/>
                      </a:lnTo>
                      <a:lnTo>
                        <a:pt x="300" y="828"/>
                      </a:lnTo>
                      <a:lnTo>
                        <a:pt x="294" y="828"/>
                      </a:lnTo>
                      <a:lnTo>
                        <a:pt x="270" y="828"/>
                      </a:lnTo>
                      <a:lnTo>
                        <a:pt x="252" y="828"/>
                      </a:lnTo>
                      <a:lnTo>
                        <a:pt x="252" y="828"/>
                      </a:lnTo>
                      <a:lnTo>
                        <a:pt x="252" y="828"/>
                      </a:lnTo>
                      <a:lnTo>
                        <a:pt x="234" y="834"/>
                      </a:lnTo>
                      <a:lnTo>
                        <a:pt x="216" y="840"/>
                      </a:lnTo>
                      <a:lnTo>
                        <a:pt x="216" y="840"/>
                      </a:lnTo>
                      <a:lnTo>
                        <a:pt x="210" y="840"/>
                      </a:lnTo>
                      <a:lnTo>
                        <a:pt x="204" y="846"/>
                      </a:lnTo>
                      <a:lnTo>
                        <a:pt x="210" y="852"/>
                      </a:lnTo>
                      <a:lnTo>
                        <a:pt x="210" y="846"/>
                      </a:lnTo>
                      <a:lnTo>
                        <a:pt x="204" y="846"/>
                      </a:lnTo>
                      <a:lnTo>
                        <a:pt x="198" y="846"/>
                      </a:lnTo>
                      <a:lnTo>
                        <a:pt x="198" y="852"/>
                      </a:lnTo>
                      <a:lnTo>
                        <a:pt x="192" y="864"/>
                      </a:lnTo>
                      <a:lnTo>
                        <a:pt x="198" y="864"/>
                      </a:lnTo>
                      <a:lnTo>
                        <a:pt x="192" y="858"/>
                      </a:lnTo>
                      <a:lnTo>
                        <a:pt x="186" y="8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</p:grpSp>
          <p:grpSp>
            <p:nvGrpSpPr>
              <p:cNvPr id="624667" name="Group 27"/>
              <p:cNvGrpSpPr>
                <a:grpSpLocks/>
              </p:cNvGrpSpPr>
              <p:nvPr/>
            </p:nvGrpSpPr>
            <p:grpSpPr bwMode="auto">
              <a:xfrm>
                <a:off x="2228" y="2189"/>
                <a:ext cx="326" cy="184"/>
                <a:chOff x="3448" y="610"/>
                <a:chExt cx="1824" cy="1074"/>
              </a:xfrm>
            </p:grpSpPr>
            <p:sp>
              <p:nvSpPr>
                <p:cNvPr id="624665" name="Freeform 25"/>
                <p:cNvSpPr>
                  <a:spLocks/>
                </p:cNvSpPr>
                <p:nvPr/>
              </p:nvSpPr>
              <p:spPr bwMode="auto">
                <a:xfrm>
                  <a:off x="3454" y="616"/>
                  <a:ext cx="1806" cy="1056"/>
                </a:xfrm>
                <a:custGeom>
                  <a:avLst/>
                  <a:gdLst/>
                  <a:ahLst/>
                  <a:cxnLst>
                    <a:cxn ang="0">
                      <a:pos x="834" y="990"/>
                    </a:cxn>
                    <a:cxn ang="0">
                      <a:pos x="840" y="930"/>
                    </a:cxn>
                    <a:cxn ang="0">
                      <a:pos x="780" y="852"/>
                    </a:cxn>
                    <a:cxn ang="0">
                      <a:pos x="756" y="768"/>
                    </a:cxn>
                    <a:cxn ang="0">
                      <a:pos x="822" y="660"/>
                    </a:cxn>
                    <a:cxn ang="0">
                      <a:pos x="948" y="624"/>
                    </a:cxn>
                    <a:cxn ang="0">
                      <a:pos x="1044" y="690"/>
                    </a:cxn>
                    <a:cxn ang="0">
                      <a:pos x="1068" y="804"/>
                    </a:cxn>
                    <a:cxn ang="0">
                      <a:pos x="990" y="912"/>
                    </a:cxn>
                    <a:cxn ang="0">
                      <a:pos x="972" y="972"/>
                    </a:cxn>
                    <a:cxn ang="0">
                      <a:pos x="1020" y="1020"/>
                    </a:cxn>
                    <a:cxn ang="0">
                      <a:pos x="1164" y="1056"/>
                    </a:cxn>
                    <a:cxn ang="0">
                      <a:pos x="1344" y="1044"/>
                    </a:cxn>
                    <a:cxn ang="0">
                      <a:pos x="1428" y="984"/>
                    </a:cxn>
                    <a:cxn ang="0">
                      <a:pos x="1422" y="840"/>
                    </a:cxn>
                    <a:cxn ang="0">
                      <a:pos x="1392" y="636"/>
                    </a:cxn>
                    <a:cxn ang="0">
                      <a:pos x="1446" y="558"/>
                    </a:cxn>
                    <a:cxn ang="0">
                      <a:pos x="1530" y="528"/>
                    </a:cxn>
                    <a:cxn ang="0">
                      <a:pos x="1608" y="576"/>
                    </a:cxn>
                    <a:cxn ang="0">
                      <a:pos x="1704" y="594"/>
                    </a:cxn>
                    <a:cxn ang="0">
                      <a:pos x="1788" y="540"/>
                    </a:cxn>
                    <a:cxn ang="0">
                      <a:pos x="1788" y="426"/>
                    </a:cxn>
                    <a:cxn ang="0">
                      <a:pos x="1704" y="354"/>
                    </a:cxn>
                    <a:cxn ang="0">
                      <a:pos x="1608" y="366"/>
                    </a:cxn>
                    <a:cxn ang="0">
                      <a:pos x="1524" y="402"/>
                    </a:cxn>
                    <a:cxn ang="0">
                      <a:pos x="1428" y="390"/>
                    </a:cxn>
                    <a:cxn ang="0">
                      <a:pos x="1386" y="318"/>
                    </a:cxn>
                    <a:cxn ang="0">
                      <a:pos x="1410" y="60"/>
                    </a:cxn>
                    <a:cxn ang="0">
                      <a:pos x="1254" y="18"/>
                    </a:cxn>
                    <a:cxn ang="0">
                      <a:pos x="1080" y="0"/>
                    </a:cxn>
                    <a:cxn ang="0">
                      <a:pos x="1032" y="60"/>
                    </a:cxn>
                    <a:cxn ang="0">
                      <a:pos x="1032" y="156"/>
                    </a:cxn>
                    <a:cxn ang="0">
                      <a:pos x="1098" y="258"/>
                    </a:cxn>
                    <a:cxn ang="0">
                      <a:pos x="1086" y="360"/>
                    </a:cxn>
                    <a:cxn ang="0">
                      <a:pos x="978" y="426"/>
                    </a:cxn>
                    <a:cxn ang="0">
                      <a:pos x="894" y="420"/>
                    </a:cxn>
                    <a:cxn ang="0">
                      <a:pos x="822" y="360"/>
                    </a:cxn>
                    <a:cxn ang="0">
                      <a:pos x="810" y="240"/>
                    </a:cxn>
                    <a:cxn ang="0">
                      <a:pos x="864" y="162"/>
                    </a:cxn>
                    <a:cxn ang="0">
                      <a:pos x="864" y="90"/>
                    </a:cxn>
                    <a:cxn ang="0">
                      <a:pos x="768" y="30"/>
                    </a:cxn>
                    <a:cxn ang="0">
                      <a:pos x="516" y="24"/>
                    </a:cxn>
                    <a:cxn ang="0">
                      <a:pos x="432" y="174"/>
                    </a:cxn>
                    <a:cxn ang="0">
                      <a:pos x="450" y="348"/>
                    </a:cxn>
                    <a:cxn ang="0">
                      <a:pos x="420" y="402"/>
                    </a:cxn>
                    <a:cxn ang="0">
                      <a:pos x="342" y="426"/>
                    </a:cxn>
                    <a:cxn ang="0">
                      <a:pos x="270" y="414"/>
                    </a:cxn>
                    <a:cxn ang="0">
                      <a:pos x="198" y="366"/>
                    </a:cxn>
                    <a:cxn ang="0">
                      <a:pos x="84" y="372"/>
                    </a:cxn>
                    <a:cxn ang="0">
                      <a:pos x="18" y="444"/>
                    </a:cxn>
                    <a:cxn ang="0">
                      <a:pos x="0" y="522"/>
                    </a:cxn>
                    <a:cxn ang="0">
                      <a:pos x="24" y="582"/>
                    </a:cxn>
                    <a:cxn ang="0">
                      <a:pos x="114" y="636"/>
                    </a:cxn>
                    <a:cxn ang="0">
                      <a:pos x="216" y="624"/>
                    </a:cxn>
                    <a:cxn ang="0">
                      <a:pos x="282" y="588"/>
                    </a:cxn>
                    <a:cxn ang="0">
                      <a:pos x="360" y="612"/>
                    </a:cxn>
                    <a:cxn ang="0">
                      <a:pos x="390" y="696"/>
                    </a:cxn>
                    <a:cxn ang="0">
                      <a:pos x="384" y="948"/>
                    </a:cxn>
                    <a:cxn ang="0">
                      <a:pos x="438" y="1026"/>
                    </a:cxn>
                    <a:cxn ang="0">
                      <a:pos x="726" y="1014"/>
                    </a:cxn>
                  </a:cxnLst>
                  <a:rect l="0" t="0" r="r" b="b"/>
                  <a:pathLst>
                    <a:path w="1806" h="1056">
                      <a:moveTo>
                        <a:pt x="780" y="1014"/>
                      </a:moveTo>
                      <a:lnTo>
                        <a:pt x="792" y="1014"/>
                      </a:lnTo>
                      <a:lnTo>
                        <a:pt x="810" y="1008"/>
                      </a:lnTo>
                      <a:lnTo>
                        <a:pt x="816" y="1008"/>
                      </a:lnTo>
                      <a:lnTo>
                        <a:pt x="828" y="1002"/>
                      </a:lnTo>
                      <a:lnTo>
                        <a:pt x="834" y="990"/>
                      </a:lnTo>
                      <a:lnTo>
                        <a:pt x="840" y="984"/>
                      </a:lnTo>
                      <a:lnTo>
                        <a:pt x="840" y="978"/>
                      </a:lnTo>
                      <a:lnTo>
                        <a:pt x="846" y="966"/>
                      </a:lnTo>
                      <a:lnTo>
                        <a:pt x="846" y="954"/>
                      </a:lnTo>
                      <a:lnTo>
                        <a:pt x="840" y="942"/>
                      </a:lnTo>
                      <a:lnTo>
                        <a:pt x="840" y="930"/>
                      </a:lnTo>
                      <a:lnTo>
                        <a:pt x="834" y="918"/>
                      </a:lnTo>
                      <a:lnTo>
                        <a:pt x="822" y="906"/>
                      </a:lnTo>
                      <a:lnTo>
                        <a:pt x="816" y="888"/>
                      </a:lnTo>
                      <a:lnTo>
                        <a:pt x="804" y="876"/>
                      </a:lnTo>
                      <a:lnTo>
                        <a:pt x="792" y="858"/>
                      </a:lnTo>
                      <a:lnTo>
                        <a:pt x="780" y="852"/>
                      </a:lnTo>
                      <a:lnTo>
                        <a:pt x="774" y="840"/>
                      </a:lnTo>
                      <a:lnTo>
                        <a:pt x="774" y="834"/>
                      </a:lnTo>
                      <a:lnTo>
                        <a:pt x="768" y="822"/>
                      </a:lnTo>
                      <a:lnTo>
                        <a:pt x="762" y="804"/>
                      </a:lnTo>
                      <a:lnTo>
                        <a:pt x="756" y="786"/>
                      </a:lnTo>
                      <a:lnTo>
                        <a:pt x="756" y="768"/>
                      </a:lnTo>
                      <a:lnTo>
                        <a:pt x="762" y="744"/>
                      </a:lnTo>
                      <a:lnTo>
                        <a:pt x="768" y="726"/>
                      </a:lnTo>
                      <a:lnTo>
                        <a:pt x="780" y="708"/>
                      </a:lnTo>
                      <a:lnTo>
                        <a:pt x="792" y="690"/>
                      </a:lnTo>
                      <a:lnTo>
                        <a:pt x="804" y="678"/>
                      </a:lnTo>
                      <a:lnTo>
                        <a:pt x="822" y="660"/>
                      </a:lnTo>
                      <a:lnTo>
                        <a:pt x="840" y="648"/>
                      </a:lnTo>
                      <a:lnTo>
                        <a:pt x="858" y="642"/>
                      </a:lnTo>
                      <a:lnTo>
                        <a:pt x="882" y="630"/>
                      </a:lnTo>
                      <a:lnTo>
                        <a:pt x="900" y="624"/>
                      </a:lnTo>
                      <a:lnTo>
                        <a:pt x="924" y="624"/>
                      </a:lnTo>
                      <a:lnTo>
                        <a:pt x="948" y="624"/>
                      </a:lnTo>
                      <a:lnTo>
                        <a:pt x="966" y="630"/>
                      </a:lnTo>
                      <a:lnTo>
                        <a:pt x="990" y="642"/>
                      </a:lnTo>
                      <a:lnTo>
                        <a:pt x="1002" y="648"/>
                      </a:lnTo>
                      <a:lnTo>
                        <a:pt x="1020" y="666"/>
                      </a:lnTo>
                      <a:lnTo>
                        <a:pt x="1032" y="678"/>
                      </a:lnTo>
                      <a:lnTo>
                        <a:pt x="1044" y="690"/>
                      </a:lnTo>
                      <a:lnTo>
                        <a:pt x="1056" y="708"/>
                      </a:lnTo>
                      <a:lnTo>
                        <a:pt x="1062" y="732"/>
                      </a:lnTo>
                      <a:lnTo>
                        <a:pt x="1068" y="750"/>
                      </a:lnTo>
                      <a:lnTo>
                        <a:pt x="1074" y="768"/>
                      </a:lnTo>
                      <a:lnTo>
                        <a:pt x="1074" y="786"/>
                      </a:lnTo>
                      <a:lnTo>
                        <a:pt x="1068" y="804"/>
                      </a:lnTo>
                      <a:lnTo>
                        <a:pt x="1062" y="822"/>
                      </a:lnTo>
                      <a:lnTo>
                        <a:pt x="1056" y="840"/>
                      </a:lnTo>
                      <a:lnTo>
                        <a:pt x="1044" y="852"/>
                      </a:lnTo>
                      <a:lnTo>
                        <a:pt x="1020" y="876"/>
                      </a:lnTo>
                      <a:lnTo>
                        <a:pt x="996" y="900"/>
                      </a:lnTo>
                      <a:lnTo>
                        <a:pt x="990" y="912"/>
                      </a:lnTo>
                      <a:lnTo>
                        <a:pt x="984" y="924"/>
                      </a:lnTo>
                      <a:lnTo>
                        <a:pt x="978" y="930"/>
                      </a:lnTo>
                      <a:lnTo>
                        <a:pt x="972" y="942"/>
                      </a:lnTo>
                      <a:lnTo>
                        <a:pt x="972" y="954"/>
                      </a:lnTo>
                      <a:lnTo>
                        <a:pt x="972" y="960"/>
                      </a:lnTo>
                      <a:lnTo>
                        <a:pt x="972" y="972"/>
                      </a:lnTo>
                      <a:lnTo>
                        <a:pt x="972" y="978"/>
                      </a:lnTo>
                      <a:lnTo>
                        <a:pt x="978" y="984"/>
                      </a:lnTo>
                      <a:lnTo>
                        <a:pt x="984" y="996"/>
                      </a:lnTo>
                      <a:lnTo>
                        <a:pt x="990" y="1002"/>
                      </a:lnTo>
                      <a:lnTo>
                        <a:pt x="1002" y="1014"/>
                      </a:lnTo>
                      <a:lnTo>
                        <a:pt x="1020" y="1020"/>
                      </a:lnTo>
                      <a:lnTo>
                        <a:pt x="1032" y="1032"/>
                      </a:lnTo>
                      <a:lnTo>
                        <a:pt x="1056" y="1038"/>
                      </a:lnTo>
                      <a:lnTo>
                        <a:pt x="1080" y="1044"/>
                      </a:lnTo>
                      <a:lnTo>
                        <a:pt x="1110" y="1050"/>
                      </a:lnTo>
                      <a:lnTo>
                        <a:pt x="1134" y="1050"/>
                      </a:lnTo>
                      <a:lnTo>
                        <a:pt x="1164" y="1056"/>
                      </a:lnTo>
                      <a:lnTo>
                        <a:pt x="1194" y="1056"/>
                      </a:lnTo>
                      <a:lnTo>
                        <a:pt x="1224" y="1056"/>
                      </a:lnTo>
                      <a:lnTo>
                        <a:pt x="1254" y="1056"/>
                      </a:lnTo>
                      <a:lnTo>
                        <a:pt x="1290" y="1050"/>
                      </a:lnTo>
                      <a:lnTo>
                        <a:pt x="1314" y="1050"/>
                      </a:lnTo>
                      <a:lnTo>
                        <a:pt x="1344" y="1044"/>
                      </a:lnTo>
                      <a:lnTo>
                        <a:pt x="1374" y="1038"/>
                      </a:lnTo>
                      <a:lnTo>
                        <a:pt x="1392" y="1026"/>
                      </a:lnTo>
                      <a:lnTo>
                        <a:pt x="1416" y="1014"/>
                      </a:lnTo>
                      <a:lnTo>
                        <a:pt x="1422" y="1002"/>
                      </a:lnTo>
                      <a:lnTo>
                        <a:pt x="1422" y="990"/>
                      </a:lnTo>
                      <a:lnTo>
                        <a:pt x="1428" y="984"/>
                      </a:lnTo>
                      <a:lnTo>
                        <a:pt x="1428" y="972"/>
                      </a:lnTo>
                      <a:lnTo>
                        <a:pt x="1428" y="948"/>
                      </a:lnTo>
                      <a:lnTo>
                        <a:pt x="1428" y="924"/>
                      </a:lnTo>
                      <a:lnTo>
                        <a:pt x="1428" y="894"/>
                      </a:lnTo>
                      <a:lnTo>
                        <a:pt x="1428" y="864"/>
                      </a:lnTo>
                      <a:lnTo>
                        <a:pt x="1422" y="840"/>
                      </a:lnTo>
                      <a:lnTo>
                        <a:pt x="1416" y="810"/>
                      </a:lnTo>
                      <a:lnTo>
                        <a:pt x="1404" y="756"/>
                      </a:lnTo>
                      <a:lnTo>
                        <a:pt x="1392" y="702"/>
                      </a:lnTo>
                      <a:lnTo>
                        <a:pt x="1392" y="678"/>
                      </a:lnTo>
                      <a:lnTo>
                        <a:pt x="1392" y="654"/>
                      </a:lnTo>
                      <a:lnTo>
                        <a:pt x="1392" y="636"/>
                      </a:lnTo>
                      <a:lnTo>
                        <a:pt x="1398" y="618"/>
                      </a:lnTo>
                      <a:lnTo>
                        <a:pt x="1404" y="606"/>
                      </a:lnTo>
                      <a:lnTo>
                        <a:pt x="1410" y="588"/>
                      </a:lnTo>
                      <a:lnTo>
                        <a:pt x="1422" y="576"/>
                      </a:lnTo>
                      <a:lnTo>
                        <a:pt x="1434" y="570"/>
                      </a:lnTo>
                      <a:lnTo>
                        <a:pt x="1446" y="558"/>
                      </a:lnTo>
                      <a:lnTo>
                        <a:pt x="1458" y="546"/>
                      </a:lnTo>
                      <a:lnTo>
                        <a:pt x="1476" y="540"/>
                      </a:lnTo>
                      <a:lnTo>
                        <a:pt x="1488" y="534"/>
                      </a:lnTo>
                      <a:lnTo>
                        <a:pt x="1500" y="534"/>
                      </a:lnTo>
                      <a:lnTo>
                        <a:pt x="1518" y="528"/>
                      </a:lnTo>
                      <a:lnTo>
                        <a:pt x="1530" y="528"/>
                      </a:lnTo>
                      <a:lnTo>
                        <a:pt x="1548" y="534"/>
                      </a:lnTo>
                      <a:lnTo>
                        <a:pt x="1560" y="534"/>
                      </a:lnTo>
                      <a:lnTo>
                        <a:pt x="1572" y="546"/>
                      </a:lnTo>
                      <a:lnTo>
                        <a:pt x="1584" y="552"/>
                      </a:lnTo>
                      <a:lnTo>
                        <a:pt x="1596" y="564"/>
                      </a:lnTo>
                      <a:lnTo>
                        <a:pt x="1608" y="576"/>
                      </a:lnTo>
                      <a:lnTo>
                        <a:pt x="1620" y="582"/>
                      </a:lnTo>
                      <a:lnTo>
                        <a:pt x="1632" y="594"/>
                      </a:lnTo>
                      <a:lnTo>
                        <a:pt x="1650" y="600"/>
                      </a:lnTo>
                      <a:lnTo>
                        <a:pt x="1668" y="600"/>
                      </a:lnTo>
                      <a:lnTo>
                        <a:pt x="1686" y="600"/>
                      </a:lnTo>
                      <a:lnTo>
                        <a:pt x="1704" y="594"/>
                      </a:lnTo>
                      <a:lnTo>
                        <a:pt x="1722" y="588"/>
                      </a:lnTo>
                      <a:lnTo>
                        <a:pt x="1740" y="582"/>
                      </a:lnTo>
                      <a:lnTo>
                        <a:pt x="1752" y="570"/>
                      </a:lnTo>
                      <a:lnTo>
                        <a:pt x="1770" y="564"/>
                      </a:lnTo>
                      <a:lnTo>
                        <a:pt x="1782" y="552"/>
                      </a:lnTo>
                      <a:lnTo>
                        <a:pt x="1788" y="540"/>
                      </a:lnTo>
                      <a:lnTo>
                        <a:pt x="1800" y="522"/>
                      </a:lnTo>
                      <a:lnTo>
                        <a:pt x="1800" y="504"/>
                      </a:lnTo>
                      <a:lnTo>
                        <a:pt x="1806" y="492"/>
                      </a:lnTo>
                      <a:lnTo>
                        <a:pt x="1800" y="468"/>
                      </a:lnTo>
                      <a:lnTo>
                        <a:pt x="1800" y="444"/>
                      </a:lnTo>
                      <a:lnTo>
                        <a:pt x="1788" y="426"/>
                      </a:lnTo>
                      <a:lnTo>
                        <a:pt x="1782" y="408"/>
                      </a:lnTo>
                      <a:lnTo>
                        <a:pt x="1770" y="390"/>
                      </a:lnTo>
                      <a:lnTo>
                        <a:pt x="1752" y="378"/>
                      </a:lnTo>
                      <a:lnTo>
                        <a:pt x="1740" y="372"/>
                      </a:lnTo>
                      <a:lnTo>
                        <a:pt x="1722" y="360"/>
                      </a:lnTo>
                      <a:lnTo>
                        <a:pt x="1704" y="354"/>
                      </a:lnTo>
                      <a:lnTo>
                        <a:pt x="1686" y="348"/>
                      </a:lnTo>
                      <a:lnTo>
                        <a:pt x="1668" y="348"/>
                      </a:lnTo>
                      <a:lnTo>
                        <a:pt x="1650" y="348"/>
                      </a:lnTo>
                      <a:lnTo>
                        <a:pt x="1632" y="354"/>
                      </a:lnTo>
                      <a:lnTo>
                        <a:pt x="1620" y="360"/>
                      </a:lnTo>
                      <a:lnTo>
                        <a:pt x="1608" y="366"/>
                      </a:lnTo>
                      <a:lnTo>
                        <a:pt x="1596" y="372"/>
                      </a:lnTo>
                      <a:lnTo>
                        <a:pt x="1584" y="384"/>
                      </a:lnTo>
                      <a:lnTo>
                        <a:pt x="1572" y="390"/>
                      </a:lnTo>
                      <a:lnTo>
                        <a:pt x="1554" y="396"/>
                      </a:lnTo>
                      <a:lnTo>
                        <a:pt x="1542" y="402"/>
                      </a:lnTo>
                      <a:lnTo>
                        <a:pt x="1524" y="402"/>
                      </a:lnTo>
                      <a:lnTo>
                        <a:pt x="1506" y="402"/>
                      </a:lnTo>
                      <a:lnTo>
                        <a:pt x="1488" y="402"/>
                      </a:lnTo>
                      <a:lnTo>
                        <a:pt x="1476" y="402"/>
                      </a:lnTo>
                      <a:lnTo>
                        <a:pt x="1458" y="396"/>
                      </a:lnTo>
                      <a:lnTo>
                        <a:pt x="1440" y="390"/>
                      </a:lnTo>
                      <a:lnTo>
                        <a:pt x="1428" y="390"/>
                      </a:lnTo>
                      <a:lnTo>
                        <a:pt x="1416" y="378"/>
                      </a:lnTo>
                      <a:lnTo>
                        <a:pt x="1404" y="372"/>
                      </a:lnTo>
                      <a:lnTo>
                        <a:pt x="1392" y="360"/>
                      </a:lnTo>
                      <a:lnTo>
                        <a:pt x="1392" y="348"/>
                      </a:lnTo>
                      <a:lnTo>
                        <a:pt x="1386" y="336"/>
                      </a:lnTo>
                      <a:lnTo>
                        <a:pt x="1386" y="318"/>
                      </a:lnTo>
                      <a:lnTo>
                        <a:pt x="1386" y="282"/>
                      </a:lnTo>
                      <a:lnTo>
                        <a:pt x="1386" y="240"/>
                      </a:lnTo>
                      <a:lnTo>
                        <a:pt x="1392" y="192"/>
                      </a:lnTo>
                      <a:lnTo>
                        <a:pt x="1398" y="144"/>
                      </a:lnTo>
                      <a:lnTo>
                        <a:pt x="1404" y="96"/>
                      </a:lnTo>
                      <a:lnTo>
                        <a:pt x="1410" y="60"/>
                      </a:lnTo>
                      <a:lnTo>
                        <a:pt x="1416" y="24"/>
                      </a:lnTo>
                      <a:lnTo>
                        <a:pt x="1410" y="24"/>
                      </a:lnTo>
                      <a:lnTo>
                        <a:pt x="1410" y="24"/>
                      </a:lnTo>
                      <a:lnTo>
                        <a:pt x="1356" y="24"/>
                      </a:lnTo>
                      <a:lnTo>
                        <a:pt x="1302" y="18"/>
                      </a:lnTo>
                      <a:lnTo>
                        <a:pt x="1254" y="18"/>
                      </a:lnTo>
                      <a:lnTo>
                        <a:pt x="1212" y="12"/>
                      </a:lnTo>
                      <a:lnTo>
                        <a:pt x="1170" y="6"/>
                      </a:lnTo>
                      <a:lnTo>
                        <a:pt x="1134" y="6"/>
                      </a:lnTo>
                      <a:lnTo>
                        <a:pt x="1110" y="0"/>
                      </a:lnTo>
                      <a:lnTo>
                        <a:pt x="1092" y="0"/>
                      </a:lnTo>
                      <a:lnTo>
                        <a:pt x="1080" y="0"/>
                      </a:lnTo>
                      <a:lnTo>
                        <a:pt x="1074" y="6"/>
                      </a:lnTo>
                      <a:lnTo>
                        <a:pt x="1062" y="12"/>
                      </a:lnTo>
                      <a:lnTo>
                        <a:pt x="1050" y="24"/>
                      </a:lnTo>
                      <a:lnTo>
                        <a:pt x="1044" y="30"/>
                      </a:lnTo>
                      <a:lnTo>
                        <a:pt x="1032" y="42"/>
                      </a:lnTo>
                      <a:lnTo>
                        <a:pt x="1032" y="60"/>
                      </a:lnTo>
                      <a:lnTo>
                        <a:pt x="1026" y="72"/>
                      </a:lnTo>
                      <a:lnTo>
                        <a:pt x="1020" y="90"/>
                      </a:lnTo>
                      <a:lnTo>
                        <a:pt x="1020" y="108"/>
                      </a:lnTo>
                      <a:lnTo>
                        <a:pt x="1020" y="126"/>
                      </a:lnTo>
                      <a:lnTo>
                        <a:pt x="1026" y="138"/>
                      </a:lnTo>
                      <a:lnTo>
                        <a:pt x="1032" y="156"/>
                      </a:lnTo>
                      <a:lnTo>
                        <a:pt x="1038" y="174"/>
                      </a:lnTo>
                      <a:lnTo>
                        <a:pt x="1050" y="192"/>
                      </a:lnTo>
                      <a:lnTo>
                        <a:pt x="1062" y="204"/>
                      </a:lnTo>
                      <a:lnTo>
                        <a:pt x="1080" y="216"/>
                      </a:lnTo>
                      <a:lnTo>
                        <a:pt x="1086" y="234"/>
                      </a:lnTo>
                      <a:lnTo>
                        <a:pt x="1098" y="258"/>
                      </a:lnTo>
                      <a:lnTo>
                        <a:pt x="1104" y="270"/>
                      </a:lnTo>
                      <a:lnTo>
                        <a:pt x="1104" y="294"/>
                      </a:lnTo>
                      <a:lnTo>
                        <a:pt x="1104" y="312"/>
                      </a:lnTo>
                      <a:lnTo>
                        <a:pt x="1104" y="330"/>
                      </a:lnTo>
                      <a:lnTo>
                        <a:pt x="1092" y="342"/>
                      </a:lnTo>
                      <a:lnTo>
                        <a:pt x="1086" y="360"/>
                      </a:lnTo>
                      <a:lnTo>
                        <a:pt x="1074" y="378"/>
                      </a:lnTo>
                      <a:lnTo>
                        <a:pt x="1062" y="390"/>
                      </a:lnTo>
                      <a:lnTo>
                        <a:pt x="1044" y="402"/>
                      </a:lnTo>
                      <a:lnTo>
                        <a:pt x="1026" y="414"/>
                      </a:lnTo>
                      <a:lnTo>
                        <a:pt x="1002" y="420"/>
                      </a:lnTo>
                      <a:lnTo>
                        <a:pt x="978" y="426"/>
                      </a:lnTo>
                      <a:lnTo>
                        <a:pt x="954" y="432"/>
                      </a:lnTo>
                      <a:lnTo>
                        <a:pt x="942" y="432"/>
                      </a:lnTo>
                      <a:lnTo>
                        <a:pt x="930" y="432"/>
                      </a:lnTo>
                      <a:lnTo>
                        <a:pt x="918" y="426"/>
                      </a:lnTo>
                      <a:lnTo>
                        <a:pt x="906" y="426"/>
                      </a:lnTo>
                      <a:lnTo>
                        <a:pt x="894" y="420"/>
                      </a:lnTo>
                      <a:lnTo>
                        <a:pt x="882" y="414"/>
                      </a:lnTo>
                      <a:lnTo>
                        <a:pt x="876" y="408"/>
                      </a:lnTo>
                      <a:lnTo>
                        <a:pt x="864" y="402"/>
                      </a:lnTo>
                      <a:lnTo>
                        <a:pt x="846" y="390"/>
                      </a:lnTo>
                      <a:lnTo>
                        <a:pt x="834" y="378"/>
                      </a:lnTo>
                      <a:lnTo>
                        <a:pt x="822" y="360"/>
                      </a:lnTo>
                      <a:lnTo>
                        <a:pt x="816" y="342"/>
                      </a:lnTo>
                      <a:lnTo>
                        <a:pt x="810" y="324"/>
                      </a:lnTo>
                      <a:lnTo>
                        <a:pt x="810" y="300"/>
                      </a:lnTo>
                      <a:lnTo>
                        <a:pt x="804" y="282"/>
                      </a:lnTo>
                      <a:lnTo>
                        <a:pt x="810" y="264"/>
                      </a:lnTo>
                      <a:lnTo>
                        <a:pt x="810" y="240"/>
                      </a:lnTo>
                      <a:lnTo>
                        <a:pt x="822" y="228"/>
                      </a:lnTo>
                      <a:lnTo>
                        <a:pt x="828" y="210"/>
                      </a:lnTo>
                      <a:lnTo>
                        <a:pt x="840" y="198"/>
                      </a:lnTo>
                      <a:lnTo>
                        <a:pt x="852" y="186"/>
                      </a:lnTo>
                      <a:lnTo>
                        <a:pt x="858" y="174"/>
                      </a:lnTo>
                      <a:lnTo>
                        <a:pt x="864" y="162"/>
                      </a:lnTo>
                      <a:lnTo>
                        <a:pt x="870" y="150"/>
                      </a:lnTo>
                      <a:lnTo>
                        <a:pt x="876" y="138"/>
                      </a:lnTo>
                      <a:lnTo>
                        <a:pt x="876" y="126"/>
                      </a:lnTo>
                      <a:lnTo>
                        <a:pt x="876" y="114"/>
                      </a:lnTo>
                      <a:lnTo>
                        <a:pt x="870" y="102"/>
                      </a:lnTo>
                      <a:lnTo>
                        <a:pt x="864" y="90"/>
                      </a:lnTo>
                      <a:lnTo>
                        <a:pt x="858" y="78"/>
                      </a:lnTo>
                      <a:lnTo>
                        <a:pt x="846" y="66"/>
                      </a:lnTo>
                      <a:lnTo>
                        <a:pt x="828" y="60"/>
                      </a:lnTo>
                      <a:lnTo>
                        <a:pt x="810" y="48"/>
                      </a:lnTo>
                      <a:lnTo>
                        <a:pt x="792" y="42"/>
                      </a:lnTo>
                      <a:lnTo>
                        <a:pt x="768" y="30"/>
                      </a:lnTo>
                      <a:lnTo>
                        <a:pt x="738" y="24"/>
                      </a:lnTo>
                      <a:lnTo>
                        <a:pt x="708" y="24"/>
                      </a:lnTo>
                      <a:lnTo>
                        <a:pt x="666" y="18"/>
                      </a:lnTo>
                      <a:lnTo>
                        <a:pt x="618" y="18"/>
                      </a:lnTo>
                      <a:lnTo>
                        <a:pt x="570" y="24"/>
                      </a:lnTo>
                      <a:lnTo>
                        <a:pt x="516" y="24"/>
                      </a:lnTo>
                      <a:lnTo>
                        <a:pt x="468" y="30"/>
                      </a:lnTo>
                      <a:lnTo>
                        <a:pt x="426" y="36"/>
                      </a:lnTo>
                      <a:lnTo>
                        <a:pt x="396" y="42"/>
                      </a:lnTo>
                      <a:lnTo>
                        <a:pt x="402" y="78"/>
                      </a:lnTo>
                      <a:lnTo>
                        <a:pt x="420" y="120"/>
                      </a:lnTo>
                      <a:lnTo>
                        <a:pt x="432" y="174"/>
                      </a:lnTo>
                      <a:lnTo>
                        <a:pt x="444" y="228"/>
                      </a:lnTo>
                      <a:lnTo>
                        <a:pt x="444" y="252"/>
                      </a:lnTo>
                      <a:lnTo>
                        <a:pt x="450" y="282"/>
                      </a:lnTo>
                      <a:lnTo>
                        <a:pt x="450" y="306"/>
                      </a:lnTo>
                      <a:lnTo>
                        <a:pt x="450" y="330"/>
                      </a:lnTo>
                      <a:lnTo>
                        <a:pt x="450" y="348"/>
                      </a:lnTo>
                      <a:lnTo>
                        <a:pt x="444" y="366"/>
                      </a:lnTo>
                      <a:lnTo>
                        <a:pt x="438" y="372"/>
                      </a:lnTo>
                      <a:lnTo>
                        <a:pt x="438" y="384"/>
                      </a:lnTo>
                      <a:lnTo>
                        <a:pt x="432" y="390"/>
                      </a:lnTo>
                      <a:lnTo>
                        <a:pt x="426" y="390"/>
                      </a:lnTo>
                      <a:lnTo>
                        <a:pt x="420" y="402"/>
                      </a:lnTo>
                      <a:lnTo>
                        <a:pt x="402" y="408"/>
                      </a:lnTo>
                      <a:lnTo>
                        <a:pt x="396" y="414"/>
                      </a:lnTo>
                      <a:lnTo>
                        <a:pt x="378" y="420"/>
                      </a:lnTo>
                      <a:lnTo>
                        <a:pt x="366" y="426"/>
                      </a:lnTo>
                      <a:lnTo>
                        <a:pt x="354" y="426"/>
                      </a:lnTo>
                      <a:lnTo>
                        <a:pt x="342" y="426"/>
                      </a:lnTo>
                      <a:lnTo>
                        <a:pt x="330" y="426"/>
                      </a:lnTo>
                      <a:lnTo>
                        <a:pt x="318" y="426"/>
                      </a:lnTo>
                      <a:lnTo>
                        <a:pt x="306" y="426"/>
                      </a:lnTo>
                      <a:lnTo>
                        <a:pt x="294" y="420"/>
                      </a:lnTo>
                      <a:lnTo>
                        <a:pt x="282" y="420"/>
                      </a:lnTo>
                      <a:lnTo>
                        <a:pt x="270" y="414"/>
                      </a:lnTo>
                      <a:lnTo>
                        <a:pt x="258" y="408"/>
                      </a:lnTo>
                      <a:lnTo>
                        <a:pt x="252" y="402"/>
                      </a:lnTo>
                      <a:lnTo>
                        <a:pt x="246" y="390"/>
                      </a:lnTo>
                      <a:lnTo>
                        <a:pt x="234" y="384"/>
                      </a:lnTo>
                      <a:lnTo>
                        <a:pt x="216" y="372"/>
                      </a:lnTo>
                      <a:lnTo>
                        <a:pt x="198" y="366"/>
                      </a:lnTo>
                      <a:lnTo>
                        <a:pt x="180" y="360"/>
                      </a:lnTo>
                      <a:lnTo>
                        <a:pt x="162" y="360"/>
                      </a:lnTo>
                      <a:lnTo>
                        <a:pt x="144" y="360"/>
                      </a:lnTo>
                      <a:lnTo>
                        <a:pt x="120" y="360"/>
                      </a:lnTo>
                      <a:lnTo>
                        <a:pt x="102" y="366"/>
                      </a:lnTo>
                      <a:lnTo>
                        <a:pt x="84" y="372"/>
                      </a:lnTo>
                      <a:lnTo>
                        <a:pt x="66" y="384"/>
                      </a:lnTo>
                      <a:lnTo>
                        <a:pt x="48" y="402"/>
                      </a:lnTo>
                      <a:lnTo>
                        <a:pt x="30" y="414"/>
                      </a:lnTo>
                      <a:lnTo>
                        <a:pt x="24" y="426"/>
                      </a:lnTo>
                      <a:lnTo>
                        <a:pt x="18" y="432"/>
                      </a:lnTo>
                      <a:lnTo>
                        <a:pt x="18" y="444"/>
                      </a:lnTo>
                      <a:lnTo>
                        <a:pt x="12" y="456"/>
                      </a:lnTo>
                      <a:lnTo>
                        <a:pt x="6" y="468"/>
                      </a:lnTo>
                      <a:lnTo>
                        <a:pt x="6" y="480"/>
                      </a:lnTo>
                      <a:lnTo>
                        <a:pt x="0" y="498"/>
                      </a:lnTo>
                      <a:lnTo>
                        <a:pt x="0" y="510"/>
                      </a:lnTo>
                      <a:lnTo>
                        <a:pt x="0" y="522"/>
                      </a:lnTo>
                      <a:lnTo>
                        <a:pt x="6" y="534"/>
                      </a:lnTo>
                      <a:lnTo>
                        <a:pt x="6" y="546"/>
                      </a:lnTo>
                      <a:lnTo>
                        <a:pt x="12" y="552"/>
                      </a:lnTo>
                      <a:lnTo>
                        <a:pt x="12" y="564"/>
                      </a:lnTo>
                      <a:lnTo>
                        <a:pt x="18" y="570"/>
                      </a:lnTo>
                      <a:lnTo>
                        <a:pt x="24" y="582"/>
                      </a:lnTo>
                      <a:lnTo>
                        <a:pt x="30" y="588"/>
                      </a:lnTo>
                      <a:lnTo>
                        <a:pt x="42" y="606"/>
                      </a:lnTo>
                      <a:lnTo>
                        <a:pt x="60" y="618"/>
                      </a:lnTo>
                      <a:lnTo>
                        <a:pt x="78" y="624"/>
                      </a:lnTo>
                      <a:lnTo>
                        <a:pt x="96" y="630"/>
                      </a:lnTo>
                      <a:lnTo>
                        <a:pt x="114" y="636"/>
                      </a:lnTo>
                      <a:lnTo>
                        <a:pt x="132" y="642"/>
                      </a:lnTo>
                      <a:lnTo>
                        <a:pt x="156" y="642"/>
                      </a:lnTo>
                      <a:lnTo>
                        <a:pt x="174" y="642"/>
                      </a:lnTo>
                      <a:lnTo>
                        <a:pt x="186" y="636"/>
                      </a:lnTo>
                      <a:lnTo>
                        <a:pt x="204" y="630"/>
                      </a:lnTo>
                      <a:lnTo>
                        <a:pt x="216" y="624"/>
                      </a:lnTo>
                      <a:lnTo>
                        <a:pt x="222" y="612"/>
                      </a:lnTo>
                      <a:lnTo>
                        <a:pt x="234" y="606"/>
                      </a:lnTo>
                      <a:lnTo>
                        <a:pt x="246" y="600"/>
                      </a:lnTo>
                      <a:lnTo>
                        <a:pt x="258" y="594"/>
                      </a:lnTo>
                      <a:lnTo>
                        <a:pt x="270" y="588"/>
                      </a:lnTo>
                      <a:lnTo>
                        <a:pt x="282" y="588"/>
                      </a:lnTo>
                      <a:lnTo>
                        <a:pt x="300" y="588"/>
                      </a:lnTo>
                      <a:lnTo>
                        <a:pt x="312" y="594"/>
                      </a:lnTo>
                      <a:lnTo>
                        <a:pt x="324" y="594"/>
                      </a:lnTo>
                      <a:lnTo>
                        <a:pt x="342" y="600"/>
                      </a:lnTo>
                      <a:lnTo>
                        <a:pt x="354" y="606"/>
                      </a:lnTo>
                      <a:lnTo>
                        <a:pt x="360" y="612"/>
                      </a:lnTo>
                      <a:lnTo>
                        <a:pt x="372" y="624"/>
                      </a:lnTo>
                      <a:lnTo>
                        <a:pt x="378" y="636"/>
                      </a:lnTo>
                      <a:lnTo>
                        <a:pt x="390" y="642"/>
                      </a:lnTo>
                      <a:lnTo>
                        <a:pt x="390" y="654"/>
                      </a:lnTo>
                      <a:lnTo>
                        <a:pt x="396" y="666"/>
                      </a:lnTo>
                      <a:lnTo>
                        <a:pt x="390" y="696"/>
                      </a:lnTo>
                      <a:lnTo>
                        <a:pt x="390" y="732"/>
                      </a:lnTo>
                      <a:lnTo>
                        <a:pt x="384" y="774"/>
                      </a:lnTo>
                      <a:lnTo>
                        <a:pt x="384" y="822"/>
                      </a:lnTo>
                      <a:lnTo>
                        <a:pt x="378" y="876"/>
                      </a:lnTo>
                      <a:lnTo>
                        <a:pt x="378" y="924"/>
                      </a:lnTo>
                      <a:lnTo>
                        <a:pt x="384" y="948"/>
                      </a:lnTo>
                      <a:lnTo>
                        <a:pt x="384" y="972"/>
                      </a:lnTo>
                      <a:lnTo>
                        <a:pt x="390" y="990"/>
                      </a:lnTo>
                      <a:lnTo>
                        <a:pt x="396" y="1014"/>
                      </a:lnTo>
                      <a:lnTo>
                        <a:pt x="402" y="1020"/>
                      </a:lnTo>
                      <a:lnTo>
                        <a:pt x="420" y="1020"/>
                      </a:lnTo>
                      <a:lnTo>
                        <a:pt x="438" y="1026"/>
                      </a:lnTo>
                      <a:lnTo>
                        <a:pt x="456" y="1026"/>
                      </a:lnTo>
                      <a:lnTo>
                        <a:pt x="504" y="1026"/>
                      </a:lnTo>
                      <a:lnTo>
                        <a:pt x="552" y="1026"/>
                      </a:lnTo>
                      <a:lnTo>
                        <a:pt x="612" y="1020"/>
                      </a:lnTo>
                      <a:lnTo>
                        <a:pt x="666" y="1020"/>
                      </a:lnTo>
                      <a:lnTo>
                        <a:pt x="726" y="1014"/>
                      </a:lnTo>
                      <a:lnTo>
                        <a:pt x="780" y="1014"/>
                      </a:lnTo>
                      <a:close/>
                    </a:path>
                  </a:pathLst>
                </a:custGeom>
                <a:solidFill>
                  <a:srgbClr val="800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  <p:sp>
              <p:nvSpPr>
                <p:cNvPr id="624666" name="Freeform 26"/>
                <p:cNvSpPr>
                  <a:spLocks noEditPoints="1"/>
                </p:cNvSpPr>
                <p:nvPr/>
              </p:nvSpPr>
              <p:spPr bwMode="auto">
                <a:xfrm>
                  <a:off x="3448" y="610"/>
                  <a:ext cx="1824" cy="1074"/>
                </a:xfrm>
                <a:custGeom>
                  <a:avLst/>
                  <a:gdLst/>
                  <a:ahLst/>
                  <a:cxnLst>
                    <a:cxn ang="0">
                      <a:pos x="864" y="978"/>
                    </a:cxn>
                    <a:cxn ang="0">
                      <a:pos x="810" y="864"/>
                    </a:cxn>
                    <a:cxn ang="0">
                      <a:pos x="810" y="702"/>
                    </a:cxn>
                    <a:cxn ang="0">
                      <a:pos x="1032" y="690"/>
                    </a:cxn>
                    <a:cxn ang="0">
                      <a:pos x="990" y="918"/>
                    </a:cxn>
                    <a:cxn ang="0">
                      <a:pos x="1002" y="1026"/>
                    </a:cxn>
                    <a:cxn ang="0">
                      <a:pos x="1404" y="1044"/>
                    </a:cxn>
                    <a:cxn ang="0">
                      <a:pos x="1434" y="816"/>
                    </a:cxn>
                    <a:cxn ang="0">
                      <a:pos x="1458" y="570"/>
                    </a:cxn>
                    <a:cxn ang="0">
                      <a:pos x="1572" y="558"/>
                    </a:cxn>
                    <a:cxn ang="0">
                      <a:pos x="1716" y="612"/>
                    </a:cxn>
                    <a:cxn ang="0">
                      <a:pos x="1824" y="498"/>
                    </a:cxn>
                    <a:cxn ang="0">
                      <a:pos x="1638" y="354"/>
                    </a:cxn>
                    <a:cxn ang="0">
                      <a:pos x="1446" y="390"/>
                    </a:cxn>
                    <a:cxn ang="0">
                      <a:pos x="1416" y="150"/>
                    </a:cxn>
                    <a:cxn ang="0">
                      <a:pos x="1062" y="12"/>
                    </a:cxn>
                    <a:cxn ang="0">
                      <a:pos x="1062" y="216"/>
                    </a:cxn>
                    <a:cxn ang="0">
                      <a:pos x="1062" y="390"/>
                    </a:cxn>
                    <a:cxn ang="0">
                      <a:pos x="894" y="414"/>
                    </a:cxn>
                    <a:cxn ang="0">
                      <a:pos x="828" y="276"/>
                    </a:cxn>
                    <a:cxn ang="0">
                      <a:pos x="894" y="120"/>
                    </a:cxn>
                    <a:cxn ang="0">
                      <a:pos x="432" y="36"/>
                    </a:cxn>
                    <a:cxn ang="0">
                      <a:pos x="438" y="378"/>
                    </a:cxn>
                    <a:cxn ang="0">
                      <a:pos x="372" y="426"/>
                    </a:cxn>
                    <a:cxn ang="0">
                      <a:pos x="258" y="390"/>
                    </a:cxn>
                    <a:cxn ang="0">
                      <a:pos x="24" y="432"/>
                    </a:cxn>
                    <a:cxn ang="0">
                      <a:pos x="6" y="546"/>
                    </a:cxn>
                    <a:cxn ang="0">
                      <a:pos x="48" y="624"/>
                    </a:cxn>
                    <a:cxn ang="0">
                      <a:pos x="282" y="606"/>
                    </a:cxn>
                    <a:cxn ang="0">
                      <a:pos x="384" y="654"/>
                    </a:cxn>
                    <a:cxn ang="0">
                      <a:pos x="384" y="984"/>
                    </a:cxn>
                    <a:cxn ang="0">
                      <a:pos x="732" y="1014"/>
                    </a:cxn>
                    <a:cxn ang="0">
                      <a:pos x="402" y="954"/>
                    </a:cxn>
                    <a:cxn ang="0">
                      <a:pos x="390" y="630"/>
                    </a:cxn>
                    <a:cxn ang="0">
                      <a:pos x="228" y="612"/>
                    </a:cxn>
                    <a:cxn ang="0">
                      <a:pos x="48" y="594"/>
                    </a:cxn>
                    <a:cxn ang="0">
                      <a:pos x="18" y="516"/>
                    </a:cxn>
                    <a:cxn ang="0">
                      <a:pos x="60" y="420"/>
                    </a:cxn>
                    <a:cxn ang="0">
                      <a:pos x="252" y="414"/>
                    </a:cxn>
                    <a:cxn ang="0">
                      <a:pos x="408" y="432"/>
                    </a:cxn>
                    <a:cxn ang="0">
                      <a:pos x="462" y="378"/>
                    </a:cxn>
                    <a:cxn ang="0">
                      <a:pos x="624" y="36"/>
                    </a:cxn>
                    <a:cxn ang="0">
                      <a:pos x="882" y="144"/>
                    </a:cxn>
                    <a:cxn ang="0">
                      <a:pos x="804" y="294"/>
                    </a:cxn>
                    <a:cxn ang="0">
                      <a:pos x="912" y="444"/>
                    </a:cxn>
                    <a:cxn ang="0">
                      <a:pos x="1104" y="372"/>
                    </a:cxn>
                    <a:cxn ang="0">
                      <a:pos x="1056" y="180"/>
                    </a:cxn>
                    <a:cxn ang="0">
                      <a:pos x="1086" y="24"/>
                    </a:cxn>
                    <a:cxn ang="0">
                      <a:pos x="1386" y="324"/>
                    </a:cxn>
                    <a:cxn ang="0">
                      <a:pos x="1482" y="420"/>
                    </a:cxn>
                    <a:cxn ang="0">
                      <a:pos x="1674" y="366"/>
                    </a:cxn>
                    <a:cxn ang="0">
                      <a:pos x="1800" y="510"/>
                    </a:cxn>
                    <a:cxn ang="0">
                      <a:pos x="1674" y="600"/>
                    </a:cxn>
                    <a:cxn ang="0">
                      <a:pos x="1554" y="534"/>
                    </a:cxn>
                    <a:cxn ang="0">
                      <a:pos x="1428" y="576"/>
                    </a:cxn>
                    <a:cxn ang="0">
                      <a:pos x="1428" y="876"/>
                    </a:cxn>
                    <a:cxn ang="0">
                      <a:pos x="1350" y="1044"/>
                    </a:cxn>
                    <a:cxn ang="0">
                      <a:pos x="1002" y="1002"/>
                    </a:cxn>
                    <a:cxn ang="0">
                      <a:pos x="1032" y="888"/>
                    </a:cxn>
                    <a:cxn ang="0">
                      <a:pos x="1014" y="648"/>
                    </a:cxn>
                    <a:cxn ang="0">
                      <a:pos x="756" y="774"/>
                    </a:cxn>
                    <a:cxn ang="0">
                      <a:pos x="816" y="900"/>
                    </a:cxn>
                    <a:cxn ang="0">
                      <a:pos x="840" y="984"/>
                    </a:cxn>
                  </a:cxnLst>
                  <a:rect l="0" t="0" r="r" b="b"/>
                  <a:pathLst>
                    <a:path w="1824" h="1074">
                      <a:moveTo>
                        <a:pt x="798" y="1032"/>
                      </a:moveTo>
                      <a:lnTo>
                        <a:pt x="804" y="1032"/>
                      </a:lnTo>
                      <a:lnTo>
                        <a:pt x="804" y="1032"/>
                      </a:lnTo>
                      <a:lnTo>
                        <a:pt x="822" y="1026"/>
                      </a:lnTo>
                      <a:lnTo>
                        <a:pt x="816" y="1014"/>
                      </a:lnTo>
                      <a:lnTo>
                        <a:pt x="816" y="1026"/>
                      </a:lnTo>
                      <a:lnTo>
                        <a:pt x="822" y="1026"/>
                      </a:lnTo>
                      <a:lnTo>
                        <a:pt x="828" y="1026"/>
                      </a:lnTo>
                      <a:lnTo>
                        <a:pt x="828" y="1026"/>
                      </a:lnTo>
                      <a:lnTo>
                        <a:pt x="840" y="1020"/>
                      </a:lnTo>
                      <a:lnTo>
                        <a:pt x="840" y="1014"/>
                      </a:lnTo>
                      <a:lnTo>
                        <a:pt x="846" y="1014"/>
                      </a:lnTo>
                      <a:lnTo>
                        <a:pt x="852" y="1002"/>
                      </a:lnTo>
                      <a:lnTo>
                        <a:pt x="840" y="996"/>
                      </a:lnTo>
                      <a:lnTo>
                        <a:pt x="846" y="1002"/>
                      </a:lnTo>
                      <a:lnTo>
                        <a:pt x="852" y="996"/>
                      </a:lnTo>
                      <a:lnTo>
                        <a:pt x="858" y="996"/>
                      </a:lnTo>
                      <a:lnTo>
                        <a:pt x="858" y="990"/>
                      </a:lnTo>
                      <a:lnTo>
                        <a:pt x="858" y="984"/>
                      </a:lnTo>
                      <a:lnTo>
                        <a:pt x="846" y="984"/>
                      </a:lnTo>
                      <a:lnTo>
                        <a:pt x="858" y="990"/>
                      </a:lnTo>
                      <a:lnTo>
                        <a:pt x="864" y="978"/>
                      </a:lnTo>
                      <a:lnTo>
                        <a:pt x="864" y="978"/>
                      </a:lnTo>
                      <a:lnTo>
                        <a:pt x="864" y="972"/>
                      </a:lnTo>
                      <a:lnTo>
                        <a:pt x="864" y="960"/>
                      </a:lnTo>
                      <a:lnTo>
                        <a:pt x="864" y="960"/>
                      </a:lnTo>
                      <a:lnTo>
                        <a:pt x="864" y="960"/>
                      </a:lnTo>
                      <a:lnTo>
                        <a:pt x="858" y="948"/>
                      </a:lnTo>
                      <a:lnTo>
                        <a:pt x="846" y="948"/>
                      </a:lnTo>
                      <a:lnTo>
                        <a:pt x="858" y="948"/>
                      </a:lnTo>
                      <a:lnTo>
                        <a:pt x="858" y="936"/>
                      </a:lnTo>
                      <a:lnTo>
                        <a:pt x="858" y="936"/>
                      </a:lnTo>
                      <a:lnTo>
                        <a:pt x="858" y="936"/>
                      </a:lnTo>
                      <a:lnTo>
                        <a:pt x="852" y="924"/>
                      </a:lnTo>
                      <a:lnTo>
                        <a:pt x="852" y="924"/>
                      </a:lnTo>
                      <a:lnTo>
                        <a:pt x="846" y="918"/>
                      </a:lnTo>
                      <a:lnTo>
                        <a:pt x="834" y="906"/>
                      </a:lnTo>
                      <a:lnTo>
                        <a:pt x="828" y="912"/>
                      </a:lnTo>
                      <a:lnTo>
                        <a:pt x="840" y="912"/>
                      </a:lnTo>
                      <a:lnTo>
                        <a:pt x="834" y="894"/>
                      </a:lnTo>
                      <a:lnTo>
                        <a:pt x="834" y="894"/>
                      </a:lnTo>
                      <a:lnTo>
                        <a:pt x="828" y="888"/>
                      </a:lnTo>
                      <a:lnTo>
                        <a:pt x="816" y="876"/>
                      </a:lnTo>
                      <a:lnTo>
                        <a:pt x="810" y="882"/>
                      </a:lnTo>
                      <a:lnTo>
                        <a:pt x="822" y="882"/>
                      </a:lnTo>
                      <a:lnTo>
                        <a:pt x="810" y="864"/>
                      </a:lnTo>
                      <a:lnTo>
                        <a:pt x="804" y="858"/>
                      </a:lnTo>
                      <a:lnTo>
                        <a:pt x="804" y="858"/>
                      </a:lnTo>
                      <a:lnTo>
                        <a:pt x="792" y="852"/>
                      </a:lnTo>
                      <a:lnTo>
                        <a:pt x="786" y="858"/>
                      </a:lnTo>
                      <a:lnTo>
                        <a:pt x="798" y="858"/>
                      </a:lnTo>
                      <a:lnTo>
                        <a:pt x="792" y="846"/>
                      </a:lnTo>
                      <a:lnTo>
                        <a:pt x="780" y="846"/>
                      </a:lnTo>
                      <a:lnTo>
                        <a:pt x="792" y="846"/>
                      </a:lnTo>
                      <a:lnTo>
                        <a:pt x="792" y="840"/>
                      </a:lnTo>
                      <a:lnTo>
                        <a:pt x="792" y="840"/>
                      </a:lnTo>
                      <a:lnTo>
                        <a:pt x="792" y="840"/>
                      </a:lnTo>
                      <a:lnTo>
                        <a:pt x="786" y="828"/>
                      </a:lnTo>
                      <a:lnTo>
                        <a:pt x="780" y="810"/>
                      </a:lnTo>
                      <a:lnTo>
                        <a:pt x="774" y="792"/>
                      </a:lnTo>
                      <a:lnTo>
                        <a:pt x="762" y="792"/>
                      </a:lnTo>
                      <a:lnTo>
                        <a:pt x="774" y="792"/>
                      </a:lnTo>
                      <a:lnTo>
                        <a:pt x="774" y="774"/>
                      </a:lnTo>
                      <a:lnTo>
                        <a:pt x="762" y="774"/>
                      </a:lnTo>
                      <a:lnTo>
                        <a:pt x="774" y="780"/>
                      </a:lnTo>
                      <a:lnTo>
                        <a:pt x="780" y="756"/>
                      </a:lnTo>
                      <a:lnTo>
                        <a:pt x="786" y="738"/>
                      </a:lnTo>
                      <a:lnTo>
                        <a:pt x="798" y="720"/>
                      </a:lnTo>
                      <a:lnTo>
                        <a:pt x="810" y="702"/>
                      </a:lnTo>
                      <a:lnTo>
                        <a:pt x="798" y="696"/>
                      </a:lnTo>
                      <a:lnTo>
                        <a:pt x="804" y="702"/>
                      </a:lnTo>
                      <a:lnTo>
                        <a:pt x="816" y="690"/>
                      </a:lnTo>
                      <a:lnTo>
                        <a:pt x="834" y="672"/>
                      </a:lnTo>
                      <a:lnTo>
                        <a:pt x="828" y="666"/>
                      </a:lnTo>
                      <a:lnTo>
                        <a:pt x="834" y="678"/>
                      </a:lnTo>
                      <a:lnTo>
                        <a:pt x="852" y="666"/>
                      </a:lnTo>
                      <a:lnTo>
                        <a:pt x="870" y="660"/>
                      </a:lnTo>
                      <a:lnTo>
                        <a:pt x="894" y="648"/>
                      </a:lnTo>
                      <a:lnTo>
                        <a:pt x="912" y="642"/>
                      </a:lnTo>
                      <a:lnTo>
                        <a:pt x="906" y="630"/>
                      </a:lnTo>
                      <a:lnTo>
                        <a:pt x="906" y="642"/>
                      </a:lnTo>
                      <a:lnTo>
                        <a:pt x="930" y="642"/>
                      </a:lnTo>
                      <a:lnTo>
                        <a:pt x="954" y="642"/>
                      </a:lnTo>
                      <a:lnTo>
                        <a:pt x="954" y="630"/>
                      </a:lnTo>
                      <a:lnTo>
                        <a:pt x="954" y="642"/>
                      </a:lnTo>
                      <a:lnTo>
                        <a:pt x="972" y="648"/>
                      </a:lnTo>
                      <a:lnTo>
                        <a:pt x="996" y="660"/>
                      </a:lnTo>
                      <a:lnTo>
                        <a:pt x="1008" y="666"/>
                      </a:lnTo>
                      <a:lnTo>
                        <a:pt x="1008" y="654"/>
                      </a:lnTo>
                      <a:lnTo>
                        <a:pt x="1002" y="660"/>
                      </a:lnTo>
                      <a:lnTo>
                        <a:pt x="1020" y="678"/>
                      </a:lnTo>
                      <a:lnTo>
                        <a:pt x="1032" y="690"/>
                      </a:lnTo>
                      <a:lnTo>
                        <a:pt x="1044" y="702"/>
                      </a:lnTo>
                      <a:lnTo>
                        <a:pt x="1050" y="696"/>
                      </a:lnTo>
                      <a:lnTo>
                        <a:pt x="1044" y="702"/>
                      </a:lnTo>
                      <a:lnTo>
                        <a:pt x="1056" y="720"/>
                      </a:lnTo>
                      <a:lnTo>
                        <a:pt x="1062" y="744"/>
                      </a:lnTo>
                      <a:lnTo>
                        <a:pt x="1068" y="762"/>
                      </a:lnTo>
                      <a:lnTo>
                        <a:pt x="1074" y="780"/>
                      </a:lnTo>
                      <a:lnTo>
                        <a:pt x="1080" y="774"/>
                      </a:lnTo>
                      <a:lnTo>
                        <a:pt x="1074" y="774"/>
                      </a:lnTo>
                      <a:lnTo>
                        <a:pt x="1074" y="792"/>
                      </a:lnTo>
                      <a:lnTo>
                        <a:pt x="1080" y="792"/>
                      </a:lnTo>
                      <a:lnTo>
                        <a:pt x="1074" y="792"/>
                      </a:lnTo>
                      <a:lnTo>
                        <a:pt x="1068" y="810"/>
                      </a:lnTo>
                      <a:lnTo>
                        <a:pt x="1062" y="828"/>
                      </a:lnTo>
                      <a:lnTo>
                        <a:pt x="1056" y="846"/>
                      </a:lnTo>
                      <a:lnTo>
                        <a:pt x="1062" y="846"/>
                      </a:lnTo>
                      <a:lnTo>
                        <a:pt x="1056" y="840"/>
                      </a:lnTo>
                      <a:lnTo>
                        <a:pt x="1044" y="852"/>
                      </a:lnTo>
                      <a:lnTo>
                        <a:pt x="1020" y="876"/>
                      </a:lnTo>
                      <a:lnTo>
                        <a:pt x="996" y="900"/>
                      </a:lnTo>
                      <a:lnTo>
                        <a:pt x="996" y="906"/>
                      </a:lnTo>
                      <a:lnTo>
                        <a:pt x="996" y="906"/>
                      </a:lnTo>
                      <a:lnTo>
                        <a:pt x="990" y="918"/>
                      </a:lnTo>
                      <a:lnTo>
                        <a:pt x="984" y="930"/>
                      </a:lnTo>
                      <a:lnTo>
                        <a:pt x="990" y="930"/>
                      </a:lnTo>
                      <a:lnTo>
                        <a:pt x="984" y="924"/>
                      </a:lnTo>
                      <a:lnTo>
                        <a:pt x="978" y="930"/>
                      </a:lnTo>
                      <a:lnTo>
                        <a:pt x="978" y="936"/>
                      </a:lnTo>
                      <a:lnTo>
                        <a:pt x="978" y="936"/>
                      </a:lnTo>
                      <a:lnTo>
                        <a:pt x="972" y="948"/>
                      </a:lnTo>
                      <a:lnTo>
                        <a:pt x="972" y="948"/>
                      </a:lnTo>
                      <a:lnTo>
                        <a:pt x="972" y="948"/>
                      </a:lnTo>
                      <a:lnTo>
                        <a:pt x="972" y="960"/>
                      </a:lnTo>
                      <a:lnTo>
                        <a:pt x="972" y="966"/>
                      </a:lnTo>
                      <a:lnTo>
                        <a:pt x="972" y="978"/>
                      </a:lnTo>
                      <a:lnTo>
                        <a:pt x="972" y="984"/>
                      </a:lnTo>
                      <a:lnTo>
                        <a:pt x="972" y="990"/>
                      </a:lnTo>
                      <a:lnTo>
                        <a:pt x="972" y="990"/>
                      </a:lnTo>
                      <a:lnTo>
                        <a:pt x="978" y="996"/>
                      </a:lnTo>
                      <a:lnTo>
                        <a:pt x="984" y="990"/>
                      </a:lnTo>
                      <a:lnTo>
                        <a:pt x="978" y="996"/>
                      </a:lnTo>
                      <a:lnTo>
                        <a:pt x="984" y="1008"/>
                      </a:lnTo>
                      <a:lnTo>
                        <a:pt x="984" y="1008"/>
                      </a:lnTo>
                      <a:lnTo>
                        <a:pt x="984" y="1008"/>
                      </a:lnTo>
                      <a:lnTo>
                        <a:pt x="990" y="1014"/>
                      </a:lnTo>
                      <a:lnTo>
                        <a:pt x="1002" y="1026"/>
                      </a:lnTo>
                      <a:lnTo>
                        <a:pt x="1008" y="1032"/>
                      </a:lnTo>
                      <a:lnTo>
                        <a:pt x="1008" y="1032"/>
                      </a:lnTo>
                      <a:lnTo>
                        <a:pt x="1026" y="1038"/>
                      </a:lnTo>
                      <a:lnTo>
                        <a:pt x="1026" y="1026"/>
                      </a:lnTo>
                      <a:lnTo>
                        <a:pt x="1020" y="1032"/>
                      </a:lnTo>
                      <a:lnTo>
                        <a:pt x="1032" y="1044"/>
                      </a:lnTo>
                      <a:lnTo>
                        <a:pt x="1032" y="1044"/>
                      </a:lnTo>
                      <a:lnTo>
                        <a:pt x="1038" y="1050"/>
                      </a:lnTo>
                      <a:lnTo>
                        <a:pt x="1062" y="1056"/>
                      </a:lnTo>
                      <a:lnTo>
                        <a:pt x="1086" y="1062"/>
                      </a:lnTo>
                      <a:lnTo>
                        <a:pt x="1116" y="1068"/>
                      </a:lnTo>
                      <a:lnTo>
                        <a:pt x="1140" y="1068"/>
                      </a:lnTo>
                      <a:lnTo>
                        <a:pt x="1170" y="1074"/>
                      </a:lnTo>
                      <a:lnTo>
                        <a:pt x="1200" y="1074"/>
                      </a:lnTo>
                      <a:lnTo>
                        <a:pt x="1230" y="1074"/>
                      </a:lnTo>
                      <a:lnTo>
                        <a:pt x="1260" y="1074"/>
                      </a:lnTo>
                      <a:lnTo>
                        <a:pt x="1296" y="1068"/>
                      </a:lnTo>
                      <a:lnTo>
                        <a:pt x="1320" y="1068"/>
                      </a:lnTo>
                      <a:lnTo>
                        <a:pt x="1350" y="1062"/>
                      </a:lnTo>
                      <a:lnTo>
                        <a:pt x="1380" y="1056"/>
                      </a:lnTo>
                      <a:lnTo>
                        <a:pt x="1386" y="1050"/>
                      </a:lnTo>
                      <a:lnTo>
                        <a:pt x="1386" y="1056"/>
                      </a:lnTo>
                      <a:lnTo>
                        <a:pt x="1404" y="1044"/>
                      </a:lnTo>
                      <a:lnTo>
                        <a:pt x="1428" y="1032"/>
                      </a:lnTo>
                      <a:lnTo>
                        <a:pt x="1428" y="1026"/>
                      </a:lnTo>
                      <a:lnTo>
                        <a:pt x="1434" y="1026"/>
                      </a:lnTo>
                      <a:lnTo>
                        <a:pt x="1440" y="1014"/>
                      </a:lnTo>
                      <a:lnTo>
                        <a:pt x="1440" y="1014"/>
                      </a:lnTo>
                      <a:lnTo>
                        <a:pt x="1440" y="1008"/>
                      </a:lnTo>
                      <a:lnTo>
                        <a:pt x="1440" y="996"/>
                      </a:lnTo>
                      <a:lnTo>
                        <a:pt x="1428" y="996"/>
                      </a:lnTo>
                      <a:lnTo>
                        <a:pt x="1434" y="1002"/>
                      </a:lnTo>
                      <a:lnTo>
                        <a:pt x="1440" y="996"/>
                      </a:lnTo>
                      <a:lnTo>
                        <a:pt x="1446" y="996"/>
                      </a:lnTo>
                      <a:lnTo>
                        <a:pt x="1446" y="990"/>
                      </a:lnTo>
                      <a:lnTo>
                        <a:pt x="1446" y="978"/>
                      </a:lnTo>
                      <a:lnTo>
                        <a:pt x="1446" y="954"/>
                      </a:lnTo>
                      <a:lnTo>
                        <a:pt x="1446" y="930"/>
                      </a:lnTo>
                      <a:lnTo>
                        <a:pt x="1446" y="900"/>
                      </a:lnTo>
                      <a:lnTo>
                        <a:pt x="1446" y="870"/>
                      </a:lnTo>
                      <a:lnTo>
                        <a:pt x="1446" y="870"/>
                      </a:lnTo>
                      <a:lnTo>
                        <a:pt x="1446" y="870"/>
                      </a:lnTo>
                      <a:lnTo>
                        <a:pt x="1440" y="846"/>
                      </a:lnTo>
                      <a:lnTo>
                        <a:pt x="1428" y="846"/>
                      </a:lnTo>
                      <a:lnTo>
                        <a:pt x="1440" y="846"/>
                      </a:lnTo>
                      <a:lnTo>
                        <a:pt x="1434" y="816"/>
                      </a:lnTo>
                      <a:lnTo>
                        <a:pt x="1428" y="786"/>
                      </a:lnTo>
                      <a:lnTo>
                        <a:pt x="1434" y="816"/>
                      </a:lnTo>
                      <a:lnTo>
                        <a:pt x="1422" y="762"/>
                      </a:lnTo>
                      <a:lnTo>
                        <a:pt x="1410" y="708"/>
                      </a:lnTo>
                      <a:lnTo>
                        <a:pt x="1398" y="708"/>
                      </a:lnTo>
                      <a:lnTo>
                        <a:pt x="1410" y="708"/>
                      </a:lnTo>
                      <a:lnTo>
                        <a:pt x="1410" y="684"/>
                      </a:lnTo>
                      <a:lnTo>
                        <a:pt x="1410" y="660"/>
                      </a:lnTo>
                      <a:lnTo>
                        <a:pt x="1410" y="642"/>
                      </a:lnTo>
                      <a:lnTo>
                        <a:pt x="1398" y="642"/>
                      </a:lnTo>
                      <a:lnTo>
                        <a:pt x="1410" y="648"/>
                      </a:lnTo>
                      <a:lnTo>
                        <a:pt x="1416" y="630"/>
                      </a:lnTo>
                      <a:lnTo>
                        <a:pt x="1422" y="618"/>
                      </a:lnTo>
                      <a:lnTo>
                        <a:pt x="1428" y="600"/>
                      </a:lnTo>
                      <a:lnTo>
                        <a:pt x="1416" y="594"/>
                      </a:lnTo>
                      <a:lnTo>
                        <a:pt x="1422" y="600"/>
                      </a:lnTo>
                      <a:lnTo>
                        <a:pt x="1434" y="588"/>
                      </a:lnTo>
                      <a:lnTo>
                        <a:pt x="1428" y="582"/>
                      </a:lnTo>
                      <a:lnTo>
                        <a:pt x="1434" y="594"/>
                      </a:lnTo>
                      <a:lnTo>
                        <a:pt x="1446" y="588"/>
                      </a:lnTo>
                      <a:lnTo>
                        <a:pt x="1446" y="588"/>
                      </a:lnTo>
                      <a:lnTo>
                        <a:pt x="1446" y="582"/>
                      </a:lnTo>
                      <a:lnTo>
                        <a:pt x="1458" y="570"/>
                      </a:lnTo>
                      <a:lnTo>
                        <a:pt x="1470" y="558"/>
                      </a:lnTo>
                      <a:lnTo>
                        <a:pt x="1464" y="552"/>
                      </a:lnTo>
                      <a:lnTo>
                        <a:pt x="1470" y="564"/>
                      </a:lnTo>
                      <a:lnTo>
                        <a:pt x="1488" y="558"/>
                      </a:lnTo>
                      <a:lnTo>
                        <a:pt x="1500" y="552"/>
                      </a:lnTo>
                      <a:lnTo>
                        <a:pt x="1494" y="540"/>
                      </a:lnTo>
                      <a:lnTo>
                        <a:pt x="1494" y="552"/>
                      </a:lnTo>
                      <a:lnTo>
                        <a:pt x="1506" y="552"/>
                      </a:lnTo>
                      <a:lnTo>
                        <a:pt x="1512" y="552"/>
                      </a:lnTo>
                      <a:lnTo>
                        <a:pt x="1512" y="552"/>
                      </a:lnTo>
                      <a:lnTo>
                        <a:pt x="1530" y="546"/>
                      </a:lnTo>
                      <a:lnTo>
                        <a:pt x="1524" y="534"/>
                      </a:lnTo>
                      <a:lnTo>
                        <a:pt x="1524" y="546"/>
                      </a:lnTo>
                      <a:lnTo>
                        <a:pt x="1536" y="546"/>
                      </a:lnTo>
                      <a:lnTo>
                        <a:pt x="1536" y="534"/>
                      </a:lnTo>
                      <a:lnTo>
                        <a:pt x="1536" y="546"/>
                      </a:lnTo>
                      <a:lnTo>
                        <a:pt x="1554" y="552"/>
                      </a:lnTo>
                      <a:lnTo>
                        <a:pt x="1554" y="552"/>
                      </a:lnTo>
                      <a:lnTo>
                        <a:pt x="1554" y="552"/>
                      </a:lnTo>
                      <a:lnTo>
                        <a:pt x="1566" y="552"/>
                      </a:lnTo>
                      <a:lnTo>
                        <a:pt x="1566" y="540"/>
                      </a:lnTo>
                      <a:lnTo>
                        <a:pt x="1560" y="546"/>
                      </a:lnTo>
                      <a:lnTo>
                        <a:pt x="1572" y="558"/>
                      </a:lnTo>
                      <a:lnTo>
                        <a:pt x="1578" y="564"/>
                      </a:lnTo>
                      <a:lnTo>
                        <a:pt x="1578" y="564"/>
                      </a:lnTo>
                      <a:lnTo>
                        <a:pt x="1590" y="570"/>
                      </a:lnTo>
                      <a:lnTo>
                        <a:pt x="1590" y="558"/>
                      </a:lnTo>
                      <a:lnTo>
                        <a:pt x="1584" y="564"/>
                      </a:lnTo>
                      <a:lnTo>
                        <a:pt x="1596" y="576"/>
                      </a:lnTo>
                      <a:lnTo>
                        <a:pt x="1608" y="588"/>
                      </a:lnTo>
                      <a:lnTo>
                        <a:pt x="1614" y="594"/>
                      </a:lnTo>
                      <a:lnTo>
                        <a:pt x="1614" y="594"/>
                      </a:lnTo>
                      <a:lnTo>
                        <a:pt x="1626" y="600"/>
                      </a:lnTo>
                      <a:lnTo>
                        <a:pt x="1626" y="588"/>
                      </a:lnTo>
                      <a:lnTo>
                        <a:pt x="1620" y="594"/>
                      </a:lnTo>
                      <a:lnTo>
                        <a:pt x="1632" y="606"/>
                      </a:lnTo>
                      <a:lnTo>
                        <a:pt x="1638" y="612"/>
                      </a:lnTo>
                      <a:lnTo>
                        <a:pt x="1638" y="612"/>
                      </a:lnTo>
                      <a:lnTo>
                        <a:pt x="1656" y="618"/>
                      </a:lnTo>
                      <a:lnTo>
                        <a:pt x="1656" y="618"/>
                      </a:lnTo>
                      <a:lnTo>
                        <a:pt x="1656" y="618"/>
                      </a:lnTo>
                      <a:lnTo>
                        <a:pt x="1674" y="618"/>
                      </a:lnTo>
                      <a:lnTo>
                        <a:pt x="1692" y="618"/>
                      </a:lnTo>
                      <a:lnTo>
                        <a:pt x="1692" y="618"/>
                      </a:lnTo>
                      <a:lnTo>
                        <a:pt x="1698" y="618"/>
                      </a:lnTo>
                      <a:lnTo>
                        <a:pt x="1716" y="612"/>
                      </a:lnTo>
                      <a:lnTo>
                        <a:pt x="1734" y="606"/>
                      </a:lnTo>
                      <a:lnTo>
                        <a:pt x="1752" y="600"/>
                      </a:lnTo>
                      <a:lnTo>
                        <a:pt x="1752" y="600"/>
                      </a:lnTo>
                      <a:lnTo>
                        <a:pt x="1752" y="594"/>
                      </a:lnTo>
                      <a:lnTo>
                        <a:pt x="1764" y="582"/>
                      </a:lnTo>
                      <a:lnTo>
                        <a:pt x="1758" y="576"/>
                      </a:lnTo>
                      <a:lnTo>
                        <a:pt x="1764" y="588"/>
                      </a:lnTo>
                      <a:lnTo>
                        <a:pt x="1782" y="582"/>
                      </a:lnTo>
                      <a:lnTo>
                        <a:pt x="1782" y="582"/>
                      </a:lnTo>
                      <a:lnTo>
                        <a:pt x="1782" y="576"/>
                      </a:lnTo>
                      <a:lnTo>
                        <a:pt x="1794" y="564"/>
                      </a:lnTo>
                      <a:lnTo>
                        <a:pt x="1800" y="564"/>
                      </a:lnTo>
                      <a:lnTo>
                        <a:pt x="1800" y="564"/>
                      </a:lnTo>
                      <a:lnTo>
                        <a:pt x="1806" y="552"/>
                      </a:lnTo>
                      <a:lnTo>
                        <a:pt x="1818" y="534"/>
                      </a:lnTo>
                      <a:lnTo>
                        <a:pt x="1818" y="534"/>
                      </a:lnTo>
                      <a:lnTo>
                        <a:pt x="1818" y="528"/>
                      </a:lnTo>
                      <a:lnTo>
                        <a:pt x="1818" y="510"/>
                      </a:lnTo>
                      <a:lnTo>
                        <a:pt x="1806" y="510"/>
                      </a:lnTo>
                      <a:lnTo>
                        <a:pt x="1818" y="516"/>
                      </a:lnTo>
                      <a:lnTo>
                        <a:pt x="1824" y="504"/>
                      </a:lnTo>
                      <a:lnTo>
                        <a:pt x="1824" y="498"/>
                      </a:lnTo>
                      <a:lnTo>
                        <a:pt x="1824" y="498"/>
                      </a:lnTo>
                      <a:lnTo>
                        <a:pt x="1818" y="474"/>
                      </a:lnTo>
                      <a:lnTo>
                        <a:pt x="1806" y="474"/>
                      </a:lnTo>
                      <a:lnTo>
                        <a:pt x="1818" y="474"/>
                      </a:lnTo>
                      <a:lnTo>
                        <a:pt x="1818" y="450"/>
                      </a:lnTo>
                      <a:lnTo>
                        <a:pt x="1818" y="450"/>
                      </a:lnTo>
                      <a:lnTo>
                        <a:pt x="1818" y="450"/>
                      </a:lnTo>
                      <a:lnTo>
                        <a:pt x="1806" y="432"/>
                      </a:lnTo>
                      <a:lnTo>
                        <a:pt x="1800" y="414"/>
                      </a:lnTo>
                      <a:lnTo>
                        <a:pt x="1788" y="396"/>
                      </a:lnTo>
                      <a:lnTo>
                        <a:pt x="1782" y="390"/>
                      </a:lnTo>
                      <a:lnTo>
                        <a:pt x="1782" y="390"/>
                      </a:lnTo>
                      <a:lnTo>
                        <a:pt x="1764" y="378"/>
                      </a:lnTo>
                      <a:lnTo>
                        <a:pt x="1752" y="372"/>
                      </a:lnTo>
                      <a:lnTo>
                        <a:pt x="1734" y="360"/>
                      </a:lnTo>
                      <a:lnTo>
                        <a:pt x="1716" y="354"/>
                      </a:lnTo>
                      <a:lnTo>
                        <a:pt x="1698" y="348"/>
                      </a:lnTo>
                      <a:lnTo>
                        <a:pt x="1698" y="348"/>
                      </a:lnTo>
                      <a:lnTo>
                        <a:pt x="1692" y="348"/>
                      </a:lnTo>
                      <a:lnTo>
                        <a:pt x="1674" y="348"/>
                      </a:lnTo>
                      <a:lnTo>
                        <a:pt x="1656" y="348"/>
                      </a:lnTo>
                      <a:lnTo>
                        <a:pt x="1656" y="348"/>
                      </a:lnTo>
                      <a:lnTo>
                        <a:pt x="1656" y="348"/>
                      </a:lnTo>
                      <a:lnTo>
                        <a:pt x="1638" y="354"/>
                      </a:lnTo>
                      <a:lnTo>
                        <a:pt x="1626" y="360"/>
                      </a:lnTo>
                      <a:lnTo>
                        <a:pt x="1614" y="366"/>
                      </a:lnTo>
                      <a:lnTo>
                        <a:pt x="1602" y="372"/>
                      </a:lnTo>
                      <a:lnTo>
                        <a:pt x="1602" y="372"/>
                      </a:lnTo>
                      <a:lnTo>
                        <a:pt x="1596" y="372"/>
                      </a:lnTo>
                      <a:lnTo>
                        <a:pt x="1584" y="384"/>
                      </a:lnTo>
                      <a:lnTo>
                        <a:pt x="1590" y="390"/>
                      </a:lnTo>
                      <a:lnTo>
                        <a:pt x="1590" y="384"/>
                      </a:lnTo>
                      <a:lnTo>
                        <a:pt x="1578" y="390"/>
                      </a:lnTo>
                      <a:lnTo>
                        <a:pt x="1560" y="396"/>
                      </a:lnTo>
                      <a:lnTo>
                        <a:pt x="1548" y="402"/>
                      </a:lnTo>
                      <a:lnTo>
                        <a:pt x="1548" y="408"/>
                      </a:lnTo>
                      <a:lnTo>
                        <a:pt x="1548" y="402"/>
                      </a:lnTo>
                      <a:lnTo>
                        <a:pt x="1530" y="402"/>
                      </a:lnTo>
                      <a:lnTo>
                        <a:pt x="1512" y="402"/>
                      </a:lnTo>
                      <a:lnTo>
                        <a:pt x="1494" y="402"/>
                      </a:lnTo>
                      <a:lnTo>
                        <a:pt x="1482" y="402"/>
                      </a:lnTo>
                      <a:lnTo>
                        <a:pt x="1482" y="408"/>
                      </a:lnTo>
                      <a:lnTo>
                        <a:pt x="1488" y="402"/>
                      </a:lnTo>
                      <a:lnTo>
                        <a:pt x="1470" y="396"/>
                      </a:lnTo>
                      <a:lnTo>
                        <a:pt x="1452" y="390"/>
                      </a:lnTo>
                      <a:lnTo>
                        <a:pt x="1452" y="390"/>
                      </a:lnTo>
                      <a:lnTo>
                        <a:pt x="1446" y="390"/>
                      </a:lnTo>
                      <a:lnTo>
                        <a:pt x="1434" y="390"/>
                      </a:lnTo>
                      <a:lnTo>
                        <a:pt x="1434" y="396"/>
                      </a:lnTo>
                      <a:lnTo>
                        <a:pt x="1440" y="390"/>
                      </a:lnTo>
                      <a:lnTo>
                        <a:pt x="1428" y="378"/>
                      </a:lnTo>
                      <a:lnTo>
                        <a:pt x="1428" y="378"/>
                      </a:lnTo>
                      <a:lnTo>
                        <a:pt x="1428" y="378"/>
                      </a:lnTo>
                      <a:lnTo>
                        <a:pt x="1416" y="372"/>
                      </a:lnTo>
                      <a:lnTo>
                        <a:pt x="1410" y="378"/>
                      </a:lnTo>
                      <a:lnTo>
                        <a:pt x="1416" y="372"/>
                      </a:lnTo>
                      <a:lnTo>
                        <a:pt x="1404" y="360"/>
                      </a:lnTo>
                      <a:lnTo>
                        <a:pt x="1398" y="366"/>
                      </a:lnTo>
                      <a:lnTo>
                        <a:pt x="1410" y="366"/>
                      </a:lnTo>
                      <a:lnTo>
                        <a:pt x="1410" y="354"/>
                      </a:lnTo>
                      <a:lnTo>
                        <a:pt x="1410" y="354"/>
                      </a:lnTo>
                      <a:lnTo>
                        <a:pt x="1410" y="354"/>
                      </a:lnTo>
                      <a:lnTo>
                        <a:pt x="1404" y="342"/>
                      </a:lnTo>
                      <a:lnTo>
                        <a:pt x="1392" y="342"/>
                      </a:lnTo>
                      <a:lnTo>
                        <a:pt x="1404" y="342"/>
                      </a:lnTo>
                      <a:lnTo>
                        <a:pt x="1404" y="324"/>
                      </a:lnTo>
                      <a:lnTo>
                        <a:pt x="1404" y="288"/>
                      </a:lnTo>
                      <a:lnTo>
                        <a:pt x="1404" y="246"/>
                      </a:lnTo>
                      <a:lnTo>
                        <a:pt x="1410" y="198"/>
                      </a:lnTo>
                      <a:lnTo>
                        <a:pt x="1416" y="150"/>
                      </a:lnTo>
                      <a:lnTo>
                        <a:pt x="1422" y="102"/>
                      </a:lnTo>
                      <a:lnTo>
                        <a:pt x="1428" y="66"/>
                      </a:lnTo>
                      <a:lnTo>
                        <a:pt x="1434" y="30"/>
                      </a:lnTo>
                      <a:lnTo>
                        <a:pt x="1434" y="24"/>
                      </a:lnTo>
                      <a:lnTo>
                        <a:pt x="1422" y="24"/>
                      </a:lnTo>
                      <a:lnTo>
                        <a:pt x="1416" y="24"/>
                      </a:lnTo>
                      <a:lnTo>
                        <a:pt x="1362" y="24"/>
                      </a:lnTo>
                      <a:lnTo>
                        <a:pt x="1308" y="18"/>
                      </a:lnTo>
                      <a:lnTo>
                        <a:pt x="1260" y="18"/>
                      </a:lnTo>
                      <a:lnTo>
                        <a:pt x="1218" y="12"/>
                      </a:lnTo>
                      <a:lnTo>
                        <a:pt x="1176" y="6"/>
                      </a:lnTo>
                      <a:lnTo>
                        <a:pt x="1140" y="6"/>
                      </a:lnTo>
                      <a:lnTo>
                        <a:pt x="1116" y="0"/>
                      </a:lnTo>
                      <a:lnTo>
                        <a:pt x="1098" y="0"/>
                      </a:lnTo>
                      <a:lnTo>
                        <a:pt x="1086" y="0"/>
                      </a:lnTo>
                      <a:lnTo>
                        <a:pt x="1086" y="0"/>
                      </a:lnTo>
                      <a:lnTo>
                        <a:pt x="1080" y="0"/>
                      </a:lnTo>
                      <a:lnTo>
                        <a:pt x="1074" y="6"/>
                      </a:lnTo>
                      <a:lnTo>
                        <a:pt x="1080" y="12"/>
                      </a:lnTo>
                      <a:lnTo>
                        <a:pt x="1080" y="6"/>
                      </a:lnTo>
                      <a:lnTo>
                        <a:pt x="1068" y="12"/>
                      </a:lnTo>
                      <a:lnTo>
                        <a:pt x="1068" y="12"/>
                      </a:lnTo>
                      <a:lnTo>
                        <a:pt x="1062" y="12"/>
                      </a:lnTo>
                      <a:lnTo>
                        <a:pt x="1050" y="24"/>
                      </a:lnTo>
                      <a:lnTo>
                        <a:pt x="1044" y="30"/>
                      </a:lnTo>
                      <a:lnTo>
                        <a:pt x="1032" y="42"/>
                      </a:lnTo>
                      <a:lnTo>
                        <a:pt x="1032" y="48"/>
                      </a:lnTo>
                      <a:lnTo>
                        <a:pt x="1032" y="48"/>
                      </a:lnTo>
                      <a:lnTo>
                        <a:pt x="1032" y="66"/>
                      </a:lnTo>
                      <a:lnTo>
                        <a:pt x="1038" y="66"/>
                      </a:lnTo>
                      <a:lnTo>
                        <a:pt x="1032" y="66"/>
                      </a:lnTo>
                      <a:lnTo>
                        <a:pt x="1026" y="78"/>
                      </a:lnTo>
                      <a:lnTo>
                        <a:pt x="1020" y="96"/>
                      </a:lnTo>
                      <a:lnTo>
                        <a:pt x="1020" y="96"/>
                      </a:lnTo>
                      <a:lnTo>
                        <a:pt x="1020" y="96"/>
                      </a:lnTo>
                      <a:lnTo>
                        <a:pt x="1020" y="114"/>
                      </a:lnTo>
                      <a:lnTo>
                        <a:pt x="1020" y="132"/>
                      </a:lnTo>
                      <a:lnTo>
                        <a:pt x="1020" y="132"/>
                      </a:lnTo>
                      <a:lnTo>
                        <a:pt x="1020" y="138"/>
                      </a:lnTo>
                      <a:lnTo>
                        <a:pt x="1026" y="150"/>
                      </a:lnTo>
                      <a:lnTo>
                        <a:pt x="1032" y="168"/>
                      </a:lnTo>
                      <a:lnTo>
                        <a:pt x="1038" y="186"/>
                      </a:lnTo>
                      <a:lnTo>
                        <a:pt x="1050" y="204"/>
                      </a:lnTo>
                      <a:lnTo>
                        <a:pt x="1050" y="204"/>
                      </a:lnTo>
                      <a:lnTo>
                        <a:pt x="1050" y="204"/>
                      </a:lnTo>
                      <a:lnTo>
                        <a:pt x="1062" y="216"/>
                      </a:lnTo>
                      <a:lnTo>
                        <a:pt x="1068" y="222"/>
                      </a:lnTo>
                      <a:lnTo>
                        <a:pt x="1068" y="222"/>
                      </a:lnTo>
                      <a:lnTo>
                        <a:pt x="1086" y="234"/>
                      </a:lnTo>
                      <a:lnTo>
                        <a:pt x="1086" y="222"/>
                      </a:lnTo>
                      <a:lnTo>
                        <a:pt x="1080" y="228"/>
                      </a:lnTo>
                      <a:lnTo>
                        <a:pt x="1086" y="246"/>
                      </a:lnTo>
                      <a:lnTo>
                        <a:pt x="1098" y="270"/>
                      </a:lnTo>
                      <a:lnTo>
                        <a:pt x="1104" y="282"/>
                      </a:lnTo>
                      <a:lnTo>
                        <a:pt x="1110" y="276"/>
                      </a:lnTo>
                      <a:lnTo>
                        <a:pt x="1104" y="276"/>
                      </a:lnTo>
                      <a:lnTo>
                        <a:pt x="1104" y="300"/>
                      </a:lnTo>
                      <a:lnTo>
                        <a:pt x="1104" y="318"/>
                      </a:lnTo>
                      <a:lnTo>
                        <a:pt x="1104" y="336"/>
                      </a:lnTo>
                      <a:lnTo>
                        <a:pt x="1110" y="336"/>
                      </a:lnTo>
                      <a:lnTo>
                        <a:pt x="1104" y="330"/>
                      </a:lnTo>
                      <a:lnTo>
                        <a:pt x="1092" y="342"/>
                      </a:lnTo>
                      <a:lnTo>
                        <a:pt x="1092" y="348"/>
                      </a:lnTo>
                      <a:lnTo>
                        <a:pt x="1092" y="348"/>
                      </a:lnTo>
                      <a:lnTo>
                        <a:pt x="1086" y="366"/>
                      </a:lnTo>
                      <a:lnTo>
                        <a:pt x="1074" y="384"/>
                      </a:lnTo>
                      <a:lnTo>
                        <a:pt x="1080" y="384"/>
                      </a:lnTo>
                      <a:lnTo>
                        <a:pt x="1074" y="378"/>
                      </a:lnTo>
                      <a:lnTo>
                        <a:pt x="1062" y="390"/>
                      </a:lnTo>
                      <a:lnTo>
                        <a:pt x="1068" y="396"/>
                      </a:lnTo>
                      <a:lnTo>
                        <a:pt x="1068" y="390"/>
                      </a:lnTo>
                      <a:lnTo>
                        <a:pt x="1050" y="402"/>
                      </a:lnTo>
                      <a:lnTo>
                        <a:pt x="1032" y="414"/>
                      </a:lnTo>
                      <a:lnTo>
                        <a:pt x="1032" y="420"/>
                      </a:lnTo>
                      <a:lnTo>
                        <a:pt x="1032" y="414"/>
                      </a:lnTo>
                      <a:lnTo>
                        <a:pt x="1008" y="420"/>
                      </a:lnTo>
                      <a:lnTo>
                        <a:pt x="984" y="426"/>
                      </a:lnTo>
                      <a:lnTo>
                        <a:pt x="960" y="432"/>
                      </a:lnTo>
                      <a:lnTo>
                        <a:pt x="948" y="432"/>
                      </a:lnTo>
                      <a:lnTo>
                        <a:pt x="936" y="432"/>
                      </a:lnTo>
                      <a:lnTo>
                        <a:pt x="936" y="438"/>
                      </a:lnTo>
                      <a:lnTo>
                        <a:pt x="942" y="432"/>
                      </a:lnTo>
                      <a:lnTo>
                        <a:pt x="930" y="426"/>
                      </a:lnTo>
                      <a:lnTo>
                        <a:pt x="930" y="426"/>
                      </a:lnTo>
                      <a:lnTo>
                        <a:pt x="924" y="426"/>
                      </a:lnTo>
                      <a:lnTo>
                        <a:pt x="912" y="426"/>
                      </a:lnTo>
                      <a:lnTo>
                        <a:pt x="912" y="432"/>
                      </a:lnTo>
                      <a:lnTo>
                        <a:pt x="918" y="426"/>
                      </a:lnTo>
                      <a:lnTo>
                        <a:pt x="906" y="420"/>
                      </a:lnTo>
                      <a:lnTo>
                        <a:pt x="894" y="414"/>
                      </a:lnTo>
                      <a:lnTo>
                        <a:pt x="888" y="420"/>
                      </a:lnTo>
                      <a:lnTo>
                        <a:pt x="894" y="414"/>
                      </a:lnTo>
                      <a:lnTo>
                        <a:pt x="888" y="408"/>
                      </a:lnTo>
                      <a:lnTo>
                        <a:pt x="888" y="408"/>
                      </a:lnTo>
                      <a:lnTo>
                        <a:pt x="888" y="408"/>
                      </a:lnTo>
                      <a:lnTo>
                        <a:pt x="876" y="402"/>
                      </a:lnTo>
                      <a:lnTo>
                        <a:pt x="858" y="390"/>
                      </a:lnTo>
                      <a:lnTo>
                        <a:pt x="852" y="396"/>
                      </a:lnTo>
                      <a:lnTo>
                        <a:pt x="858" y="390"/>
                      </a:lnTo>
                      <a:lnTo>
                        <a:pt x="846" y="378"/>
                      </a:lnTo>
                      <a:lnTo>
                        <a:pt x="840" y="384"/>
                      </a:lnTo>
                      <a:lnTo>
                        <a:pt x="852" y="384"/>
                      </a:lnTo>
                      <a:lnTo>
                        <a:pt x="840" y="366"/>
                      </a:lnTo>
                      <a:lnTo>
                        <a:pt x="834" y="348"/>
                      </a:lnTo>
                      <a:lnTo>
                        <a:pt x="828" y="330"/>
                      </a:lnTo>
                      <a:lnTo>
                        <a:pt x="816" y="330"/>
                      </a:lnTo>
                      <a:lnTo>
                        <a:pt x="828" y="330"/>
                      </a:lnTo>
                      <a:lnTo>
                        <a:pt x="828" y="306"/>
                      </a:lnTo>
                      <a:lnTo>
                        <a:pt x="828" y="306"/>
                      </a:lnTo>
                      <a:lnTo>
                        <a:pt x="828" y="306"/>
                      </a:lnTo>
                      <a:lnTo>
                        <a:pt x="822" y="288"/>
                      </a:lnTo>
                      <a:lnTo>
                        <a:pt x="810" y="288"/>
                      </a:lnTo>
                      <a:lnTo>
                        <a:pt x="822" y="294"/>
                      </a:lnTo>
                      <a:lnTo>
                        <a:pt x="828" y="276"/>
                      </a:lnTo>
                      <a:lnTo>
                        <a:pt x="828" y="276"/>
                      </a:lnTo>
                      <a:lnTo>
                        <a:pt x="828" y="270"/>
                      </a:lnTo>
                      <a:lnTo>
                        <a:pt x="828" y="246"/>
                      </a:lnTo>
                      <a:lnTo>
                        <a:pt x="816" y="246"/>
                      </a:lnTo>
                      <a:lnTo>
                        <a:pt x="822" y="252"/>
                      </a:lnTo>
                      <a:lnTo>
                        <a:pt x="834" y="240"/>
                      </a:lnTo>
                      <a:lnTo>
                        <a:pt x="840" y="240"/>
                      </a:lnTo>
                      <a:lnTo>
                        <a:pt x="840" y="240"/>
                      </a:lnTo>
                      <a:lnTo>
                        <a:pt x="846" y="222"/>
                      </a:lnTo>
                      <a:lnTo>
                        <a:pt x="834" y="216"/>
                      </a:lnTo>
                      <a:lnTo>
                        <a:pt x="840" y="222"/>
                      </a:lnTo>
                      <a:lnTo>
                        <a:pt x="852" y="210"/>
                      </a:lnTo>
                      <a:lnTo>
                        <a:pt x="864" y="198"/>
                      </a:lnTo>
                      <a:lnTo>
                        <a:pt x="870" y="198"/>
                      </a:lnTo>
                      <a:lnTo>
                        <a:pt x="870" y="198"/>
                      </a:lnTo>
                      <a:lnTo>
                        <a:pt x="876" y="186"/>
                      </a:lnTo>
                      <a:lnTo>
                        <a:pt x="882" y="174"/>
                      </a:lnTo>
                      <a:lnTo>
                        <a:pt x="888" y="162"/>
                      </a:lnTo>
                      <a:lnTo>
                        <a:pt x="894" y="150"/>
                      </a:lnTo>
                      <a:lnTo>
                        <a:pt x="894" y="150"/>
                      </a:lnTo>
                      <a:lnTo>
                        <a:pt x="894" y="144"/>
                      </a:lnTo>
                      <a:lnTo>
                        <a:pt x="894" y="132"/>
                      </a:lnTo>
                      <a:lnTo>
                        <a:pt x="894" y="120"/>
                      </a:lnTo>
                      <a:lnTo>
                        <a:pt x="894" y="120"/>
                      </a:lnTo>
                      <a:lnTo>
                        <a:pt x="894" y="120"/>
                      </a:lnTo>
                      <a:lnTo>
                        <a:pt x="888" y="108"/>
                      </a:lnTo>
                      <a:lnTo>
                        <a:pt x="882" y="96"/>
                      </a:lnTo>
                      <a:lnTo>
                        <a:pt x="876" y="84"/>
                      </a:lnTo>
                      <a:lnTo>
                        <a:pt x="876" y="84"/>
                      </a:lnTo>
                      <a:lnTo>
                        <a:pt x="870" y="78"/>
                      </a:lnTo>
                      <a:lnTo>
                        <a:pt x="858" y="66"/>
                      </a:lnTo>
                      <a:lnTo>
                        <a:pt x="858" y="66"/>
                      </a:lnTo>
                      <a:lnTo>
                        <a:pt x="858" y="66"/>
                      </a:lnTo>
                      <a:lnTo>
                        <a:pt x="840" y="60"/>
                      </a:lnTo>
                      <a:lnTo>
                        <a:pt x="822" y="48"/>
                      </a:lnTo>
                      <a:lnTo>
                        <a:pt x="804" y="42"/>
                      </a:lnTo>
                      <a:lnTo>
                        <a:pt x="780" y="30"/>
                      </a:lnTo>
                      <a:lnTo>
                        <a:pt x="780" y="30"/>
                      </a:lnTo>
                      <a:lnTo>
                        <a:pt x="774" y="30"/>
                      </a:lnTo>
                      <a:lnTo>
                        <a:pt x="744" y="24"/>
                      </a:lnTo>
                      <a:lnTo>
                        <a:pt x="714" y="24"/>
                      </a:lnTo>
                      <a:lnTo>
                        <a:pt x="672" y="18"/>
                      </a:lnTo>
                      <a:lnTo>
                        <a:pt x="624" y="18"/>
                      </a:lnTo>
                      <a:lnTo>
                        <a:pt x="576" y="24"/>
                      </a:lnTo>
                      <a:lnTo>
                        <a:pt x="522" y="24"/>
                      </a:lnTo>
                      <a:lnTo>
                        <a:pt x="474" y="30"/>
                      </a:lnTo>
                      <a:lnTo>
                        <a:pt x="432" y="36"/>
                      </a:lnTo>
                      <a:lnTo>
                        <a:pt x="402" y="42"/>
                      </a:lnTo>
                      <a:lnTo>
                        <a:pt x="390" y="42"/>
                      </a:lnTo>
                      <a:lnTo>
                        <a:pt x="396" y="48"/>
                      </a:lnTo>
                      <a:lnTo>
                        <a:pt x="402" y="84"/>
                      </a:lnTo>
                      <a:lnTo>
                        <a:pt x="402" y="90"/>
                      </a:lnTo>
                      <a:lnTo>
                        <a:pt x="402" y="90"/>
                      </a:lnTo>
                      <a:lnTo>
                        <a:pt x="420" y="132"/>
                      </a:lnTo>
                      <a:lnTo>
                        <a:pt x="432" y="186"/>
                      </a:lnTo>
                      <a:lnTo>
                        <a:pt x="444" y="240"/>
                      </a:lnTo>
                      <a:lnTo>
                        <a:pt x="450" y="234"/>
                      </a:lnTo>
                      <a:lnTo>
                        <a:pt x="444" y="234"/>
                      </a:lnTo>
                      <a:lnTo>
                        <a:pt x="444" y="258"/>
                      </a:lnTo>
                      <a:lnTo>
                        <a:pt x="450" y="288"/>
                      </a:lnTo>
                      <a:lnTo>
                        <a:pt x="450" y="312"/>
                      </a:lnTo>
                      <a:lnTo>
                        <a:pt x="450" y="336"/>
                      </a:lnTo>
                      <a:lnTo>
                        <a:pt x="450" y="354"/>
                      </a:lnTo>
                      <a:lnTo>
                        <a:pt x="456" y="354"/>
                      </a:lnTo>
                      <a:lnTo>
                        <a:pt x="450" y="354"/>
                      </a:lnTo>
                      <a:lnTo>
                        <a:pt x="444" y="372"/>
                      </a:lnTo>
                      <a:lnTo>
                        <a:pt x="450" y="372"/>
                      </a:lnTo>
                      <a:lnTo>
                        <a:pt x="444" y="366"/>
                      </a:lnTo>
                      <a:lnTo>
                        <a:pt x="438" y="372"/>
                      </a:lnTo>
                      <a:lnTo>
                        <a:pt x="438" y="378"/>
                      </a:lnTo>
                      <a:lnTo>
                        <a:pt x="438" y="378"/>
                      </a:lnTo>
                      <a:lnTo>
                        <a:pt x="438" y="390"/>
                      </a:lnTo>
                      <a:lnTo>
                        <a:pt x="444" y="390"/>
                      </a:lnTo>
                      <a:lnTo>
                        <a:pt x="438" y="384"/>
                      </a:lnTo>
                      <a:lnTo>
                        <a:pt x="432" y="390"/>
                      </a:lnTo>
                      <a:lnTo>
                        <a:pt x="438" y="396"/>
                      </a:lnTo>
                      <a:lnTo>
                        <a:pt x="438" y="390"/>
                      </a:lnTo>
                      <a:lnTo>
                        <a:pt x="432" y="390"/>
                      </a:lnTo>
                      <a:lnTo>
                        <a:pt x="426" y="390"/>
                      </a:lnTo>
                      <a:lnTo>
                        <a:pt x="426" y="396"/>
                      </a:lnTo>
                      <a:lnTo>
                        <a:pt x="420" y="408"/>
                      </a:lnTo>
                      <a:lnTo>
                        <a:pt x="426" y="408"/>
                      </a:lnTo>
                      <a:lnTo>
                        <a:pt x="426" y="402"/>
                      </a:lnTo>
                      <a:lnTo>
                        <a:pt x="408" y="408"/>
                      </a:lnTo>
                      <a:lnTo>
                        <a:pt x="408" y="408"/>
                      </a:lnTo>
                      <a:lnTo>
                        <a:pt x="402" y="408"/>
                      </a:lnTo>
                      <a:lnTo>
                        <a:pt x="396" y="414"/>
                      </a:lnTo>
                      <a:lnTo>
                        <a:pt x="402" y="420"/>
                      </a:lnTo>
                      <a:lnTo>
                        <a:pt x="402" y="414"/>
                      </a:lnTo>
                      <a:lnTo>
                        <a:pt x="384" y="420"/>
                      </a:lnTo>
                      <a:lnTo>
                        <a:pt x="372" y="426"/>
                      </a:lnTo>
                      <a:lnTo>
                        <a:pt x="372" y="432"/>
                      </a:lnTo>
                      <a:lnTo>
                        <a:pt x="372" y="426"/>
                      </a:lnTo>
                      <a:lnTo>
                        <a:pt x="360" y="426"/>
                      </a:lnTo>
                      <a:lnTo>
                        <a:pt x="348" y="426"/>
                      </a:lnTo>
                      <a:lnTo>
                        <a:pt x="336" y="426"/>
                      </a:lnTo>
                      <a:lnTo>
                        <a:pt x="324" y="426"/>
                      </a:lnTo>
                      <a:lnTo>
                        <a:pt x="312" y="426"/>
                      </a:lnTo>
                      <a:lnTo>
                        <a:pt x="312" y="432"/>
                      </a:lnTo>
                      <a:lnTo>
                        <a:pt x="318" y="426"/>
                      </a:lnTo>
                      <a:lnTo>
                        <a:pt x="306" y="420"/>
                      </a:lnTo>
                      <a:lnTo>
                        <a:pt x="306" y="420"/>
                      </a:lnTo>
                      <a:lnTo>
                        <a:pt x="300" y="420"/>
                      </a:lnTo>
                      <a:lnTo>
                        <a:pt x="288" y="420"/>
                      </a:lnTo>
                      <a:lnTo>
                        <a:pt x="288" y="426"/>
                      </a:lnTo>
                      <a:lnTo>
                        <a:pt x="294" y="420"/>
                      </a:lnTo>
                      <a:lnTo>
                        <a:pt x="282" y="414"/>
                      </a:lnTo>
                      <a:lnTo>
                        <a:pt x="270" y="408"/>
                      </a:lnTo>
                      <a:lnTo>
                        <a:pt x="264" y="414"/>
                      </a:lnTo>
                      <a:lnTo>
                        <a:pt x="270" y="408"/>
                      </a:lnTo>
                      <a:lnTo>
                        <a:pt x="264" y="402"/>
                      </a:lnTo>
                      <a:lnTo>
                        <a:pt x="258" y="408"/>
                      </a:lnTo>
                      <a:lnTo>
                        <a:pt x="270" y="408"/>
                      </a:lnTo>
                      <a:lnTo>
                        <a:pt x="264" y="396"/>
                      </a:lnTo>
                      <a:lnTo>
                        <a:pt x="258" y="390"/>
                      </a:lnTo>
                      <a:lnTo>
                        <a:pt x="258" y="390"/>
                      </a:lnTo>
                      <a:lnTo>
                        <a:pt x="246" y="384"/>
                      </a:lnTo>
                      <a:lnTo>
                        <a:pt x="228" y="372"/>
                      </a:lnTo>
                      <a:lnTo>
                        <a:pt x="210" y="366"/>
                      </a:lnTo>
                      <a:lnTo>
                        <a:pt x="192" y="360"/>
                      </a:lnTo>
                      <a:lnTo>
                        <a:pt x="192" y="360"/>
                      </a:lnTo>
                      <a:lnTo>
                        <a:pt x="186" y="360"/>
                      </a:lnTo>
                      <a:lnTo>
                        <a:pt x="168" y="360"/>
                      </a:lnTo>
                      <a:lnTo>
                        <a:pt x="150" y="360"/>
                      </a:lnTo>
                      <a:lnTo>
                        <a:pt x="126" y="360"/>
                      </a:lnTo>
                      <a:lnTo>
                        <a:pt x="126" y="360"/>
                      </a:lnTo>
                      <a:lnTo>
                        <a:pt x="126" y="360"/>
                      </a:lnTo>
                      <a:lnTo>
                        <a:pt x="108" y="366"/>
                      </a:lnTo>
                      <a:lnTo>
                        <a:pt x="90" y="372"/>
                      </a:lnTo>
                      <a:lnTo>
                        <a:pt x="72" y="384"/>
                      </a:lnTo>
                      <a:lnTo>
                        <a:pt x="72" y="384"/>
                      </a:lnTo>
                      <a:lnTo>
                        <a:pt x="66" y="384"/>
                      </a:lnTo>
                      <a:lnTo>
                        <a:pt x="48" y="402"/>
                      </a:lnTo>
                      <a:lnTo>
                        <a:pt x="54" y="408"/>
                      </a:lnTo>
                      <a:lnTo>
                        <a:pt x="54" y="402"/>
                      </a:lnTo>
                      <a:lnTo>
                        <a:pt x="36" y="414"/>
                      </a:lnTo>
                      <a:lnTo>
                        <a:pt x="30" y="414"/>
                      </a:lnTo>
                      <a:lnTo>
                        <a:pt x="30" y="420"/>
                      </a:lnTo>
                      <a:lnTo>
                        <a:pt x="24" y="432"/>
                      </a:lnTo>
                      <a:lnTo>
                        <a:pt x="30" y="432"/>
                      </a:lnTo>
                      <a:lnTo>
                        <a:pt x="24" y="426"/>
                      </a:lnTo>
                      <a:lnTo>
                        <a:pt x="18" y="432"/>
                      </a:lnTo>
                      <a:lnTo>
                        <a:pt x="18" y="438"/>
                      </a:lnTo>
                      <a:lnTo>
                        <a:pt x="18" y="438"/>
                      </a:lnTo>
                      <a:lnTo>
                        <a:pt x="18" y="450"/>
                      </a:lnTo>
                      <a:lnTo>
                        <a:pt x="24" y="450"/>
                      </a:lnTo>
                      <a:lnTo>
                        <a:pt x="18" y="450"/>
                      </a:lnTo>
                      <a:lnTo>
                        <a:pt x="12" y="462"/>
                      </a:lnTo>
                      <a:lnTo>
                        <a:pt x="6" y="474"/>
                      </a:lnTo>
                      <a:lnTo>
                        <a:pt x="6" y="474"/>
                      </a:lnTo>
                      <a:lnTo>
                        <a:pt x="6" y="474"/>
                      </a:lnTo>
                      <a:lnTo>
                        <a:pt x="6" y="486"/>
                      </a:lnTo>
                      <a:lnTo>
                        <a:pt x="12" y="486"/>
                      </a:lnTo>
                      <a:lnTo>
                        <a:pt x="6" y="486"/>
                      </a:lnTo>
                      <a:lnTo>
                        <a:pt x="0" y="504"/>
                      </a:lnTo>
                      <a:lnTo>
                        <a:pt x="0" y="504"/>
                      </a:lnTo>
                      <a:lnTo>
                        <a:pt x="0" y="504"/>
                      </a:lnTo>
                      <a:lnTo>
                        <a:pt x="0" y="516"/>
                      </a:lnTo>
                      <a:lnTo>
                        <a:pt x="0" y="528"/>
                      </a:lnTo>
                      <a:lnTo>
                        <a:pt x="0" y="534"/>
                      </a:lnTo>
                      <a:lnTo>
                        <a:pt x="0" y="534"/>
                      </a:lnTo>
                      <a:lnTo>
                        <a:pt x="6" y="546"/>
                      </a:lnTo>
                      <a:lnTo>
                        <a:pt x="12" y="540"/>
                      </a:lnTo>
                      <a:lnTo>
                        <a:pt x="6" y="540"/>
                      </a:lnTo>
                      <a:lnTo>
                        <a:pt x="6" y="552"/>
                      </a:lnTo>
                      <a:lnTo>
                        <a:pt x="6" y="558"/>
                      </a:lnTo>
                      <a:lnTo>
                        <a:pt x="6" y="558"/>
                      </a:lnTo>
                      <a:lnTo>
                        <a:pt x="12" y="564"/>
                      </a:lnTo>
                      <a:lnTo>
                        <a:pt x="18" y="558"/>
                      </a:lnTo>
                      <a:lnTo>
                        <a:pt x="12" y="558"/>
                      </a:lnTo>
                      <a:lnTo>
                        <a:pt x="12" y="570"/>
                      </a:lnTo>
                      <a:lnTo>
                        <a:pt x="12" y="576"/>
                      </a:lnTo>
                      <a:lnTo>
                        <a:pt x="12" y="576"/>
                      </a:lnTo>
                      <a:lnTo>
                        <a:pt x="18" y="582"/>
                      </a:lnTo>
                      <a:lnTo>
                        <a:pt x="24" y="576"/>
                      </a:lnTo>
                      <a:lnTo>
                        <a:pt x="18" y="582"/>
                      </a:lnTo>
                      <a:lnTo>
                        <a:pt x="24" y="594"/>
                      </a:lnTo>
                      <a:lnTo>
                        <a:pt x="24" y="594"/>
                      </a:lnTo>
                      <a:lnTo>
                        <a:pt x="24" y="594"/>
                      </a:lnTo>
                      <a:lnTo>
                        <a:pt x="30" y="600"/>
                      </a:lnTo>
                      <a:lnTo>
                        <a:pt x="36" y="594"/>
                      </a:lnTo>
                      <a:lnTo>
                        <a:pt x="30" y="600"/>
                      </a:lnTo>
                      <a:lnTo>
                        <a:pt x="42" y="618"/>
                      </a:lnTo>
                      <a:lnTo>
                        <a:pt x="42" y="618"/>
                      </a:lnTo>
                      <a:lnTo>
                        <a:pt x="48" y="624"/>
                      </a:lnTo>
                      <a:lnTo>
                        <a:pt x="66" y="636"/>
                      </a:lnTo>
                      <a:lnTo>
                        <a:pt x="84" y="642"/>
                      </a:lnTo>
                      <a:lnTo>
                        <a:pt x="102" y="648"/>
                      </a:lnTo>
                      <a:lnTo>
                        <a:pt x="120" y="654"/>
                      </a:lnTo>
                      <a:lnTo>
                        <a:pt x="138" y="660"/>
                      </a:lnTo>
                      <a:lnTo>
                        <a:pt x="138" y="660"/>
                      </a:lnTo>
                      <a:lnTo>
                        <a:pt x="138" y="660"/>
                      </a:lnTo>
                      <a:lnTo>
                        <a:pt x="162" y="660"/>
                      </a:lnTo>
                      <a:lnTo>
                        <a:pt x="180" y="660"/>
                      </a:lnTo>
                      <a:lnTo>
                        <a:pt x="180" y="660"/>
                      </a:lnTo>
                      <a:lnTo>
                        <a:pt x="186" y="660"/>
                      </a:lnTo>
                      <a:lnTo>
                        <a:pt x="198" y="654"/>
                      </a:lnTo>
                      <a:lnTo>
                        <a:pt x="216" y="648"/>
                      </a:lnTo>
                      <a:lnTo>
                        <a:pt x="228" y="642"/>
                      </a:lnTo>
                      <a:lnTo>
                        <a:pt x="228" y="636"/>
                      </a:lnTo>
                      <a:lnTo>
                        <a:pt x="234" y="636"/>
                      </a:lnTo>
                      <a:lnTo>
                        <a:pt x="240" y="624"/>
                      </a:lnTo>
                      <a:lnTo>
                        <a:pt x="228" y="618"/>
                      </a:lnTo>
                      <a:lnTo>
                        <a:pt x="234" y="630"/>
                      </a:lnTo>
                      <a:lnTo>
                        <a:pt x="246" y="624"/>
                      </a:lnTo>
                      <a:lnTo>
                        <a:pt x="258" y="618"/>
                      </a:lnTo>
                      <a:lnTo>
                        <a:pt x="270" y="612"/>
                      </a:lnTo>
                      <a:lnTo>
                        <a:pt x="282" y="606"/>
                      </a:lnTo>
                      <a:lnTo>
                        <a:pt x="276" y="594"/>
                      </a:lnTo>
                      <a:lnTo>
                        <a:pt x="276" y="606"/>
                      </a:lnTo>
                      <a:lnTo>
                        <a:pt x="288" y="606"/>
                      </a:lnTo>
                      <a:lnTo>
                        <a:pt x="306" y="606"/>
                      </a:lnTo>
                      <a:lnTo>
                        <a:pt x="306" y="594"/>
                      </a:lnTo>
                      <a:lnTo>
                        <a:pt x="306" y="606"/>
                      </a:lnTo>
                      <a:lnTo>
                        <a:pt x="318" y="612"/>
                      </a:lnTo>
                      <a:lnTo>
                        <a:pt x="318" y="612"/>
                      </a:lnTo>
                      <a:lnTo>
                        <a:pt x="318" y="612"/>
                      </a:lnTo>
                      <a:lnTo>
                        <a:pt x="330" y="612"/>
                      </a:lnTo>
                      <a:lnTo>
                        <a:pt x="330" y="600"/>
                      </a:lnTo>
                      <a:lnTo>
                        <a:pt x="330" y="612"/>
                      </a:lnTo>
                      <a:lnTo>
                        <a:pt x="348" y="618"/>
                      </a:lnTo>
                      <a:lnTo>
                        <a:pt x="360" y="624"/>
                      </a:lnTo>
                      <a:lnTo>
                        <a:pt x="360" y="612"/>
                      </a:lnTo>
                      <a:lnTo>
                        <a:pt x="354" y="618"/>
                      </a:lnTo>
                      <a:lnTo>
                        <a:pt x="360" y="624"/>
                      </a:lnTo>
                      <a:lnTo>
                        <a:pt x="372" y="636"/>
                      </a:lnTo>
                      <a:lnTo>
                        <a:pt x="378" y="630"/>
                      </a:lnTo>
                      <a:lnTo>
                        <a:pt x="372" y="636"/>
                      </a:lnTo>
                      <a:lnTo>
                        <a:pt x="378" y="648"/>
                      </a:lnTo>
                      <a:lnTo>
                        <a:pt x="378" y="648"/>
                      </a:lnTo>
                      <a:lnTo>
                        <a:pt x="384" y="654"/>
                      </a:lnTo>
                      <a:lnTo>
                        <a:pt x="396" y="660"/>
                      </a:lnTo>
                      <a:lnTo>
                        <a:pt x="396" y="648"/>
                      </a:lnTo>
                      <a:lnTo>
                        <a:pt x="390" y="648"/>
                      </a:lnTo>
                      <a:lnTo>
                        <a:pt x="390" y="660"/>
                      </a:lnTo>
                      <a:lnTo>
                        <a:pt x="390" y="666"/>
                      </a:lnTo>
                      <a:lnTo>
                        <a:pt x="390" y="666"/>
                      </a:lnTo>
                      <a:lnTo>
                        <a:pt x="396" y="678"/>
                      </a:lnTo>
                      <a:lnTo>
                        <a:pt x="402" y="672"/>
                      </a:lnTo>
                      <a:lnTo>
                        <a:pt x="396" y="672"/>
                      </a:lnTo>
                      <a:lnTo>
                        <a:pt x="390" y="702"/>
                      </a:lnTo>
                      <a:lnTo>
                        <a:pt x="390" y="738"/>
                      </a:lnTo>
                      <a:lnTo>
                        <a:pt x="384" y="780"/>
                      </a:lnTo>
                      <a:lnTo>
                        <a:pt x="384" y="828"/>
                      </a:lnTo>
                      <a:lnTo>
                        <a:pt x="378" y="882"/>
                      </a:lnTo>
                      <a:lnTo>
                        <a:pt x="378" y="930"/>
                      </a:lnTo>
                      <a:lnTo>
                        <a:pt x="378" y="936"/>
                      </a:lnTo>
                      <a:lnTo>
                        <a:pt x="378" y="936"/>
                      </a:lnTo>
                      <a:lnTo>
                        <a:pt x="384" y="960"/>
                      </a:lnTo>
                      <a:lnTo>
                        <a:pt x="390" y="954"/>
                      </a:lnTo>
                      <a:lnTo>
                        <a:pt x="384" y="954"/>
                      </a:lnTo>
                      <a:lnTo>
                        <a:pt x="384" y="978"/>
                      </a:lnTo>
                      <a:lnTo>
                        <a:pt x="384" y="984"/>
                      </a:lnTo>
                      <a:lnTo>
                        <a:pt x="384" y="984"/>
                      </a:lnTo>
                      <a:lnTo>
                        <a:pt x="390" y="1002"/>
                      </a:lnTo>
                      <a:lnTo>
                        <a:pt x="396" y="1026"/>
                      </a:lnTo>
                      <a:lnTo>
                        <a:pt x="396" y="1026"/>
                      </a:lnTo>
                      <a:lnTo>
                        <a:pt x="396" y="1026"/>
                      </a:lnTo>
                      <a:lnTo>
                        <a:pt x="402" y="1032"/>
                      </a:lnTo>
                      <a:lnTo>
                        <a:pt x="408" y="1038"/>
                      </a:lnTo>
                      <a:lnTo>
                        <a:pt x="408" y="1038"/>
                      </a:lnTo>
                      <a:lnTo>
                        <a:pt x="426" y="1038"/>
                      </a:lnTo>
                      <a:lnTo>
                        <a:pt x="426" y="1026"/>
                      </a:lnTo>
                      <a:lnTo>
                        <a:pt x="426" y="1038"/>
                      </a:lnTo>
                      <a:lnTo>
                        <a:pt x="444" y="1044"/>
                      </a:lnTo>
                      <a:lnTo>
                        <a:pt x="444" y="1044"/>
                      </a:lnTo>
                      <a:lnTo>
                        <a:pt x="444" y="1044"/>
                      </a:lnTo>
                      <a:lnTo>
                        <a:pt x="462" y="1044"/>
                      </a:lnTo>
                      <a:lnTo>
                        <a:pt x="510" y="1044"/>
                      </a:lnTo>
                      <a:lnTo>
                        <a:pt x="558" y="1044"/>
                      </a:lnTo>
                      <a:lnTo>
                        <a:pt x="618" y="1038"/>
                      </a:lnTo>
                      <a:lnTo>
                        <a:pt x="672" y="1038"/>
                      </a:lnTo>
                      <a:lnTo>
                        <a:pt x="732" y="1032"/>
                      </a:lnTo>
                      <a:lnTo>
                        <a:pt x="786" y="1032"/>
                      </a:lnTo>
                      <a:lnTo>
                        <a:pt x="798" y="1032"/>
                      </a:lnTo>
                      <a:close/>
                      <a:moveTo>
                        <a:pt x="786" y="1014"/>
                      </a:moveTo>
                      <a:lnTo>
                        <a:pt x="732" y="1014"/>
                      </a:lnTo>
                      <a:lnTo>
                        <a:pt x="672" y="1020"/>
                      </a:lnTo>
                      <a:lnTo>
                        <a:pt x="618" y="1020"/>
                      </a:lnTo>
                      <a:lnTo>
                        <a:pt x="558" y="1026"/>
                      </a:lnTo>
                      <a:lnTo>
                        <a:pt x="510" y="1026"/>
                      </a:lnTo>
                      <a:lnTo>
                        <a:pt x="462" y="1026"/>
                      </a:lnTo>
                      <a:lnTo>
                        <a:pt x="444" y="1026"/>
                      </a:lnTo>
                      <a:lnTo>
                        <a:pt x="444" y="1032"/>
                      </a:lnTo>
                      <a:lnTo>
                        <a:pt x="450" y="1026"/>
                      </a:lnTo>
                      <a:lnTo>
                        <a:pt x="432" y="1020"/>
                      </a:lnTo>
                      <a:lnTo>
                        <a:pt x="432" y="1020"/>
                      </a:lnTo>
                      <a:lnTo>
                        <a:pt x="426" y="1020"/>
                      </a:lnTo>
                      <a:lnTo>
                        <a:pt x="408" y="1020"/>
                      </a:lnTo>
                      <a:lnTo>
                        <a:pt x="408" y="1026"/>
                      </a:lnTo>
                      <a:lnTo>
                        <a:pt x="414" y="1020"/>
                      </a:lnTo>
                      <a:lnTo>
                        <a:pt x="408" y="1014"/>
                      </a:lnTo>
                      <a:lnTo>
                        <a:pt x="402" y="1020"/>
                      </a:lnTo>
                      <a:lnTo>
                        <a:pt x="414" y="1020"/>
                      </a:lnTo>
                      <a:lnTo>
                        <a:pt x="408" y="996"/>
                      </a:lnTo>
                      <a:lnTo>
                        <a:pt x="402" y="978"/>
                      </a:lnTo>
                      <a:lnTo>
                        <a:pt x="390" y="978"/>
                      </a:lnTo>
                      <a:lnTo>
                        <a:pt x="402" y="978"/>
                      </a:lnTo>
                      <a:lnTo>
                        <a:pt x="402" y="954"/>
                      </a:lnTo>
                      <a:lnTo>
                        <a:pt x="402" y="954"/>
                      </a:lnTo>
                      <a:lnTo>
                        <a:pt x="402" y="954"/>
                      </a:lnTo>
                      <a:lnTo>
                        <a:pt x="396" y="930"/>
                      </a:lnTo>
                      <a:lnTo>
                        <a:pt x="384" y="930"/>
                      </a:lnTo>
                      <a:lnTo>
                        <a:pt x="396" y="930"/>
                      </a:lnTo>
                      <a:lnTo>
                        <a:pt x="396" y="882"/>
                      </a:lnTo>
                      <a:lnTo>
                        <a:pt x="402" y="828"/>
                      </a:lnTo>
                      <a:lnTo>
                        <a:pt x="402" y="780"/>
                      </a:lnTo>
                      <a:lnTo>
                        <a:pt x="408" y="738"/>
                      </a:lnTo>
                      <a:lnTo>
                        <a:pt x="408" y="702"/>
                      </a:lnTo>
                      <a:lnTo>
                        <a:pt x="414" y="672"/>
                      </a:lnTo>
                      <a:lnTo>
                        <a:pt x="414" y="672"/>
                      </a:lnTo>
                      <a:lnTo>
                        <a:pt x="414" y="672"/>
                      </a:lnTo>
                      <a:lnTo>
                        <a:pt x="408" y="660"/>
                      </a:lnTo>
                      <a:lnTo>
                        <a:pt x="396" y="660"/>
                      </a:lnTo>
                      <a:lnTo>
                        <a:pt x="408" y="660"/>
                      </a:lnTo>
                      <a:lnTo>
                        <a:pt x="408" y="648"/>
                      </a:lnTo>
                      <a:lnTo>
                        <a:pt x="408" y="642"/>
                      </a:lnTo>
                      <a:lnTo>
                        <a:pt x="402" y="642"/>
                      </a:lnTo>
                      <a:lnTo>
                        <a:pt x="390" y="636"/>
                      </a:lnTo>
                      <a:lnTo>
                        <a:pt x="384" y="642"/>
                      </a:lnTo>
                      <a:lnTo>
                        <a:pt x="396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84" y="624"/>
                      </a:lnTo>
                      <a:lnTo>
                        <a:pt x="372" y="612"/>
                      </a:lnTo>
                      <a:lnTo>
                        <a:pt x="366" y="606"/>
                      </a:lnTo>
                      <a:lnTo>
                        <a:pt x="366" y="606"/>
                      </a:lnTo>
                      <a:lnTo>
                        <a:pt x="366" y="606"/>
                      </a:lnTo>
                      <a:lnTo>
                        <a:pt x="354" y="600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30" y="594"/>
                      </a:lnTo>
                      <a:lnTo>
                        <a:pt x="318" y="594"/>
                      </a:lnTo>
                      <a:lnTo>
                        <a:pt x="318" y="600"/>
                      </a:lnTo>
                      <a:lnTo>
                        <a:pt x="324" y="594"/>
                      </a:lnTo>
                      <a:lnTo>
                        <a:pt x="312" y="588"/>
                      </a:lnTo>
                      <a:lnTo>
                        <a:pt x="312" y="588"/>
                      </a:lnTo>
                      <a:lnTo>
                        <a:pt x="306" y="588"/>
                      </a:lnTo>
                      <a:lnTo>
                        <a:pt x="288" y="588"/>
                      </a:lnTo>
                      <a:lnTo>
                        <a:pt x="276" y="588"/>
                      </a:lnTo>
                      <a:lnTo>
                        <a:pt x="276" y="588"/>
                      </a:lnTo>
                      <a:lnTo>
                        <a:pt x="276" y="588"/>
                      </a:lnTo>
                      <a:lnTo>
                        <a:pt x="264" y="594"/>
                      </a:lnTo>
                      <a:lnTo>
                        <a:pt x="252" y="600"/>
                      </a:lnTo>
                      <a:lnTo>
                        <a:pt x="240" y="606"/>
                      </a:lnTo>
                      <a:lnTo>
                        <a:pt x="228" y="612"/>
                      </a:lnTo>
                      <a:lnTo>
                        <a:pt x="222" y="612"/>
                      </a:lnTo>
                      <a:lnTo>
                        <a:pt x="222" y="618"/>
                      </a:lnTo>
                      <a:lnTo>
                        <a:pt x="216" y="630"/>
                      </a:lnTo>
                      <a:lnTo>
                        <a:pt x="222" y="630"/>
                      </a:lnTo>
                      <a:lnTo>
                        <a:pt x="222" y="624"/>
                      </a:lnTo>
                      <a:lnTo>
                        <a:pt x="210" y="630"/>
                      </a:lnTo>
                      <a:lnTo>
                        <a:pt x="192" y="636"/>
                      </a:lnTo>
                      <a:lnTo>
                        <a:pt x="180" y="642"/>
                      </a:lnTo>
                      <a:lnTo>
                        <a:pt x="180" y="648"/>
                      </a:lnTo>
                      <a:lnTo>
                        <a:pt x="180" y="642"/>
                      </a:lnTo>
                      <a:lnTo>
                        <a:pt x="162" y="642"/>
                      </a:lnTo>
                      <a:lnTo>
                        <a:pt x="138" y="642"/>
                      </a:lnTo>
                      <a:lnTo>
                        <a:pt x="138" y="648"/>
                      </a:lnTo>
                      <a:lnTo>
                        <a:pt x="144" y="642"/>
                      </a:lnTo>
                      <a:lnTo>
                        <a:pt x="126" y="636"/>
                      </a:lnTo>
                      <a:lnTo>
                        <a:pt x="108" y="630"/>
                      </a:lnTo>
                      <a:lnTo>
                        <a:pt x="90" y="624"/>
                      </a:lnTo>
                      <a:lnTo>
                        <a:pt x="72" y="618"/>
                      </a:lnTo>
                      <a:lnTo>
                        <a:pt x="54" y="606"/>
                      </a:lnTo>
                      <a:lnTo>
                        <a:pt x="48" y="612"/>
                      </a:lnTo>
                      <a:lnTo>
                        <a:pt x="60" y="612"/>
                      </a:lnTo>
                      <a:lnTo>
                        <a:pt x="48" y="594"/>
                      </a:lnTo>
                      <a:lnTo>
                        <a:pt x="48" y="594"/>
                      </a:lnTo>
                      <a:lnTo>
                        <a:pt x="42" y="588"/>
                      </a:lnTo>
                      <a:lnTo>
                        <a:pt x="36" y="582"/>
                      </a:lnTo>
                      <a:lnTo>
                        <a:pt x="30" y="588"/>
                      </a:lnTo>
                      <a:lnTo>
                        <a:pt x="42" y="588"/>
                      </a:lnTo>
                      <a:lnTo>
                        <a:pt x="36" y="576"/>
                      </a:lnTo>
                      <a:lnTo>
                        <a:pt x="36" y="576"/>
                      </a:lnTo>
                      <a:lnTo>
                        <a:pt x="30" y="570"/>
                      </a:lnTo>
                      <a:lnTo>
                        <a:pt x="24" y="564"/>
                      </a:lnTo>
                      <a:lnTo>
                        <a:pt x="18" y="570"/>
                      </a:lnTo>
                      <a:lnTo>
                        <a:pt x="30" y="570"/>
                      </a:lnTo>
                      <a:lnTo>
                        <a:pt x="30" y="558"/>
                      </a:lnTo>
                      <a:lnTo>
                        <a:pt x="30" y="558"/>
                      </a:lnTo>
                      <a:lnTo>
                        <a:pt x="24" y="552"/>
                      </a:lnTo>
                      <a:lnTo>
                        <a:pt x="18" y="546"/>
                      </a:lnTo>
                      <a:lnTo>
                        <a:pt x="12" y="552"/>
                      </a:lnTo>
                      <a:lnTo>
                        <a:pt x="24" y="552"/>
                      </a:lnTo>
                      <a:lnTo>
                        <a:pt x="24" y="540"/>
                      </a:lnTo>
                      <a:lnTo>
                        <a:pt x="24" y="540"/>
                      </a:lnTo>
                      <a:lnTo>
                        <a:pt x="24" y="540"/>
                      </a:lnTo>
                      <a:lnTo>
                        <a:pt x="18" y="528"/>
                      </a:lnTo>
                      <a:lnTo>
                        <a:pt x="6" y="528"/>
                      </a:lnTo>
                      <a:lnTo>
                        <a:pt x="18" y="528"/>
                      </a:lnTo>
                      <a:lnTo>
                        <a:pt x="18" y="516"/>
                      </a:lnTo>
                      <a:lnTo>
                        <a:pt x="18" y="504"/>
                      </a:lnTo>
                      <a:lnTo>
                        <a:pt x="6" y="504"/>
                      </a:lnTo>
                      <a:lnTo>
                        <a:pt x="18" y="510"/>
                      </a:lnTo>
                      <a:lnTo>
                        <a:pt x="24" y="492"/>
                      </a:lnTo>
                      <a:lnTo>
                        <a:pt x="24" y="492"/>
                      </a:lnTo>
                      <a:lnTo>
                        <a:pt x="24" y="486"/>
                      </a:lnTo>
                      <a:lnTo>
                        <a:pt x="24" y="474"/>
                      </a:lnTo>
                      <a:lnTo>
                        <a:pt x="12" y="474"/>
                      </a:lnTo>
                      <a:lnTo>
                        <a:pt x="24" y="480"/>
                      </a:lnTo>
                      <a:lnTo>
                        <a:pt x="30" y="468"/>
                      </a:lnTo>
                      <a:lnTo>
                        <a:pt x="36" y="456"/>
                      </a:lnTo>
                      <a:lnTo>
                        <a:pt x="36" y="456"/>
                      </a:lnTo>
                      <a:lnTo>
                        <a:pt x="36" y="450"/>
                      </a:lnTo>
                      <a:lnTo>
                        <a:pt x="36" y="438"/>
                      </a:lnTo>
                      <a:lnTo>
                        <a:pt x="24" y="438"/>
                      </a:lnTo>
                      <a:lnTo>
                        <a:pt x="30" y="444"/>
                      </a:lnTo>
                      <a:lnTo>
                        <a:pt x="36" y="438"/>
                      </a:lnTo>
                      <a:lnTo>
                        <a:pt x="42" y="438"/>
                      </a:lnTo>
                      <a:lnTo>
                        <a:pt x="42" y="438"/>
                      </a:lnTo>
                      <a:lnTo>
                        <a:pt x="48" y="426"/>
                      </a:lnTo>
                      <a:lnTo>
                        <a:pt x="36" y="420"/>
                      </a:lnTo>
                      <a:lnTo>
                        <a:pt x="42" y="432"/>
                      </a:lnTo>
                      <a:lnTo>
                        <a:pt x="60" y="420"/>
                      </a:lnTo>
                      <a:lnTo>
                        <a:pt x="60" y="420"/>
                      </a:lnTo>
                      <a:lnTo>
                        <a:pt x="60" y="414"/>
                      </a:lnTo>
                      <a:lnTo>
                        <a:pt x="78" y="396"/>
                      </a:lnTo>
                      <a:lnTo>
                        <a:pt x="72" y="390"/>
                      </a:lnTo>
                      <a:lnTo>
                        <a:pt x="78" y="402"/>
                      </a:lnTo>
                      <a:lnTo>
                        <a:pt x="96" y="390"/>
                      </a:lnTo>
                      <a:lnTo>
                        <a:pt x="114" y="384"/>
                      </a:lnTo>
                      <a:lnTo>
                        <a:pt x="132" y="378"/>
                      </a:lnTo>
                      <a:lnTo>
                        <a:pt x="126" y="366"/>
                      </a:lnTo>
                      <a:lnTo>
                        <a:pt x="126" y="378"/>
                      </a:lnTo>
                      <a:lnTo>
                        <a:pt x="150" y="378"/>
                      </a:lnTo>
                      <a:lnTo>
                        <a:pt x="168" y="378"/>
                      </a:lnTo>
                      <a:lnTo>
                        <a:pt x="186" y="378"/>
                      </a:lnTo>
                      <a:lnTo>
                        <a:pt x="186" y="366"/>
                      </a:lnTo>
                      <a:lnTo>
                        <a:pt x="186" y="378"/>
                      </a:lnTo>
                      <a:lnTo>
                        <a:pt x="204" y="384"/>
                      </a:lnTo>
                      <a:lnTo>
                        <a:pt x="222" y="390"/>
                      </a:lnTo>
                      <a:lnTo>
                        <a:pt x="240" y="402"/>
                      </a:lnTo>
                      <a:lnTo>
                        <a:pt x="252" y="408"/>
                      </a:lnTo>
                      <a:lnTo>
                        <a:pt x="252" y="396"/>
                      </a:lnTo>
                      <a:lnTo>
                        <a:pt x="246" y="402"/>
                      </a:lnTo>
                      <a:lnTo>
                        <a:pt x="252" y="414"/>
                      </a:lnTo>
                      <a:lnTo>
                        <a:pt x="252" y="414"/>
                      </a:lnTo>
                      <a:lnTo>
                        <a:pt x="252" y="414"/>
                      </a:lnTo>
                      <a:lnTo>
                        <a:pt x="258" y="420"/>
                      </a:lnTo>
                      <a:lnTo>
                        <a:pt x="264" y="426"/>
                      </a:lnTo>
                      <a:lnTo>
                        <a:pt x="264" y="426"/>
                      </a:lnTo>
                      <a:lnTo>
                        <a:pt x="276" y="432"/>
                      </a:lnTo>
                      <a:lnTo>
                        <a:pt x="288" y="438"/>
                      </a:lnTo>
                      <a:lnTo>
                        <a:pt x="288" y="438"/>
                      </a:lnTo>
                      <a:lnTo>
                        <a:pt x="288" y="438"/>
                      </a:lnTo>
                      <a:lnTo>
                        <a:pt x="300" y="438"/>
                      </a:lnTo>
                      <a:lnTo>
                        <a:pt x="300" y="426"/>
                      </a:lnTo>
                      <a:lnTo>
                        <a:pt x="300" y="438"/>
                      </a:lnTo>
                      <a:lnTo>
                        <a:pt x="312" y="444"/>
                      </a:lnTo>
                      <a:lnTo>
                        <a:pt x="312" y="444"/>
                      </a:lnTo>
                      <a:lnTo>
                        <a:pt x="312" y="444"/>
                      </a:lnTo>
                      <a:lnTo>
                        <a:pt x="324" y="444"/>
                      </a:lnTo>
                      <a:lnTo>
                        <a:pt x="336" y="444"/>
                      </a:lnTo>
                      <a:lnTo>
                        <a:pt x="348" y="444"/>
                      </a:lnTo>
                      <a:lnTo>
                        <a:pt x="360" y="444"/>
                      </a:lnTo>
                      <a:lnTo>
                        <a:pt x="372" y="444"/>
                      </a:lnTo>
                      <a:lnTo>
                        <a:pt x="378" y="444"/>
                      </a:lnTo>
                      <a:lnTo>
                        <a:pt x="378" y="444"/>
                      </a:lnTo>
                      <a:lnTo>
                        <a:pt x="390" y="438"/>
                      </a:lnTo>
                      <a:lnTo>
                        <a:pt x="408" y="432"/>
                      </a:lnTo>
                      <a:lnTo>
                        <a:pt x="408" y="432"/>
                      </a:lnTo>
                      <a:lnTo>
                        <a:pt x="408" y="426"/>
                      </a:lnTo>
                      <a:lnTo>
                        <a:pt x="414" y="420"/>
                      </a:lnTo>
                      <a:lnTo>
                        <a:pt x="408" y="414"/>
                      </a:lnTo>
                      <a:lnTo>
                        <a:pt x="414" y="426"/>
                      </a:lnTo>
                      <a:lnTo>
                        <a:pt x="432" y="420"/>
                      </a:lnTo>
                      <a:lnTo>
                        <a:pt x="432" y="414"/>
                      </a:lnTo>
                      <a:lnTo>
                        <a:pt x="438" y="414"/>
                      </a:lnTo>
                      <a:lnTo>
                        <a:pt x="444" y="402"/>
                      </a:lnTo>
                      <a:lnTo>
                        <a:pt x="432" y="396"/>
                      </a:lnTo>
                      <a:lnTo>
                        <a:pt x="432" y="408"/>
                      </a:lnTo>
                      <a:lnTo>
                        <a:pt x="438" y="408"/>
                      </a:lnTo>
                      <a:lnTo>
                        <a:pt x="444" y="408"/>
                      </a:lnTo>
                      <a:lnTo>
                        <a:pt x="444" y="402"/>
                      </a:lnTo>
                      <a:lnTo>
                        <a:pt x="450" y="396"/>
                      </a:lnTo>
                      <a:lnTo>
                        <a:pt x="456" y="396"/>
                      </a:lnTo>
                      <a:lnTo>
                        <a:pt x="456" y="390"/>
                      </a:lnTo>
                      <a:lnTo>
                        <a:pt x="456" y="378"/>
                      </a:lnTo>
                      <a:lnTo>
                        <a:pt x="444" y="378"/>
                      </a:lnTo>
                      <a:lnTo>
                        <a:pt x="450" y="384"/>
                      </a:lnTo>
                      <a:lnTo>
                        <a:pt x="456" y="378"/>
                      </a:lnTo>
                      <a:lnTo>
                        <a:pt x="462" y="378"/>
                      </a:lnTo>
                      <a:lnTo>
                        <a:pt x="462" y="378"/>
                      </a:lnTo>
                      <a:lnTo>
                        <a:pt x="468" y="360"/>
                      </a:lnTo>
                      <a:lnTo>
                        <a:pt x="468" y="360"/>
                      </a:lnTo>
                      <a:lnTo>
                        <a:pt x="468" y="354"/>
                      </a:lnTo>
                      <a:lnTo>
                        <a:pt x="468" y="336"/>
                      </a:lnTo>
                      <a:lnTo>
                        <a:pt x="468" y="312"/>
                      </a:lnTo>
                      <a:lnTo>
                        <a:pt x="468" y="288"/>
                      </a:lnTo>
                      <a:lnTo>
                        <a:pt x="462" y="258"/>
                      </a:lnTo>
                      <a:lnTo>
                        <a:pt x="462" y="234"/>
                      </a:lnTo>
                      <a:lnTo>
                        <a:pt x="462" y="234"/>
                      </a:lnTo>
                      <a:lnTo>
                        <a:pt x="462" y="234"/>
                      </a:lnTo>
                      <a:lnTo>
                        <a:pt x="450" y="180"/>
                      </a:lnTo>
                      <a:lnTo>
                        <a:pt x="438" y="126"/>
                      </a:lnTo>
                      <a:lnTo>
                        <a:pt x="420" y="84"/>
                      </a:lnTo>
                      <a:lnTo>
                        <a:pt x="408" y="84"/>
                      </a:lnTo>
                      <a:lnTo>
                        <a:pt x="420" y="84"/>
                      </a:lnTo>
                      <a:lnTo>
                        <a:pt x="414" y="48"/>
                      </a:lnTo>
                      <a:lnTo>
                        <a:pt x="402" y="48"/>
                      </a:lnTo>
                      <a:lnTo>
                        <a:pt x="402" y="60"/>
                      </a:lnTo>
                      <a:lnTo>
                        <a:pt x="432" y="54"/>
                      </a:lnTo>
                      <a:lnTo>
                        <a:pt x="474" y="48"/>
                      </a:lnTo>
                      <a:lnTo>
                        <a:pt x="522" y="42"/>
                      </a:lnTo>
                      <a:lnTo>
                        <a:pt x="576" y="42"/>
                      </a:lnTo>
                      <a:lnTo>
                        <a:pt x="624" y="36"/>
                      </a:lnTo>
                      <a:lnTo>
                        <a:pt x="672" y="36"/>
                      </a:lnTo>
                      <a:lnTo>
                        <a:pt x="714" y="42"/>
                      </a:lnTo>
                      <a:lnTo>
                        <a:pt x="744" y="42"/>
                      </a:lnTo>
                      <a:lnTo>
                        <a:pt x="774" y="48"/>
                      </a:lnTo>
                      <a:lnTo>
                        <a:pt x="774" y="36"/>
                      </a:lnTo>
                      <a:lnTo>
                        <a:pt x="774" y="48"/>
                      </a:lnTo>
                      <a:lnTo>
                        <a:pt x="798" y="60"/>
                      </a:lnTo>
                      <a:lnTo>
                        <a:pt x="816" y="66"/>
                      </a:lnTo>
                      <a:lnTo>
                        <a:pt x="834" y="78"/>
                      </a:lnTo>
                      <a:lnTo>
                        <a:pt x="852" y="84"/>
                      </a:lnTo>
                      <a:lnTo>
                        <a:pt x="852" y="72"/>
                      </a:lnTo>
                      <a:lnTo>
                        <a:pt x="846" y="78"/>
                      </a:lnTo>
                      <a:lnTo>
                        <a:pt x="858" y="90"/>
                      </a:lnTo>
                      <a:lnTo>
                        <a:pt x="864" y="84"/>
                      </a:lnTo>
                      <a:lnTo>
                        <a:pt x="858" y="90"/>
                      </a:lnTo>
                      <a:lnTo>
                        <a:pt x="864" y="102"/>
                      </a:lnTo>
                      <a:lnTo>
                        <a:pt x="870" y="114"/>
                      </a:lnTo>
                      <a:lnTo>
                        <a:pt x="876" y="126"/>
                      </a:lnTo>
                      <a:lnTo>
                        <a:pt x="882" y="120"/>
                      </a:lnTo>
                      <a:lnTo>
                        <a:pt x="876" y="120"/>
                      </a:lnTo>
                      <a:lnTo>
                        <a:pt x="876" y="132"/>
                      </a:lnTo>
                      <a:lnTo>
                        <a:pt x="876" y="144"/>
                      </a:lnTo>
                      <a:lnTo>
                        <a:pt x="882" y="144"/>
                      </a:lnTo>
                      <a:lnTo>
                        <a:pt x="876" y="144"/>
                      </a:lnTo>
                      <a:lnTo>
                        <a:pt x="870" y="156"/>
                      </a:lnTo>
                      <a:lnTo>
                        <a:pt x="864" y="168"/>
                      </a:lnTo>
                      <a:lnTo>
                        <a:pt x="858" y="180"/>
                      </a:lnTo>
                      <a:lnTo>
                        <a:pt x="852" y="192"/>
                      </a:lnTo>
                      <a:lnTo>
                        <a:pt x="858" y="192"/>
                      </a:lnTo>
                      <a:lnTo>
                        <a:pt x="852" y="186"/>
                      </a:lnTo>
                      <a:lnTo>
                        <a:pt x="840" y="198"/>
                      </a:lnTo>
                      <a:lnTo>
                        <a:pt x="828" y="210"/>
                      </a:lnTo>
                      <a:lnTo>
                        <a:pt x="828" y="216"/>
                      </a:lnTo>
                      <a:lnTo>
                        <a:pt x="828" y="216"/>
                      </a:lnTo>
                      <a:lnTo>
                        <a:pt x="822" y="234"/>
                      </a:lnTo>
                      <a:lnTo>
                        <a:pt x="828" y="234"/>
                      </a:lnTo>
                      <a:lnTo>
                        <a:pt x="822" y="228"/>
                      </a:lnTo>
                      <a:lnTo>
                        <a:pt x="810" y="240"/>
                      </a:lnTo>
                      <a:lnTo>
                        <a:pt x="810" y="246"/>
                      </a:lnTo>
                      <a:lnTo>
                        <a:pt x="810" y="246"/>
                      </a:lnTo>
                      <a:lnTo>
                        <a:pt x="810" y="270"/>
                      </a:lnTo>
                      <a:lnTo>
                        <a:pt x="816" y="270"/>
                      </a:lnTo>
                      <a:lnTo>
                        <a:pt x="810" y="270"/>
                      </a:lnTo>
                      <a:lnTo>
                        <a:pt x="804" y="288"/>
                      </a:lnTo>
                      <a:lnTo>
                        <a:pt x="798" y="288"/>
                      </a:lnTo>
                      <a:lnTo>
                        <a:pt x="804" y="294"/>
                      </a:lnTo>
                      <a:lnTo>
                        <a:pt x="810" y="312"/>
                      </a:lnTo>
                      <a:lnTo>
                        <a:pt x="816" y="306"/>
                      </a:lnTo>
                      <a:lnTo>
                        <a:pt x="810" y="306"/>
                      </a:lnTo>
                      <a:lnTo>
                        <a:pt x="810" y="330"/>
                      </a:lnTo>
                      <a:lnTo>
                        <a:pt x="810" y="336"/>
                      </a:lnTo>
                      <a:lnTo>
                        <a:pt x="810" y="336"/>
                      </a:lnTo>
                      <a:lnTo>
                        <a:pt x="816" y="354"/>
                      </a:lnTo>
                      <a:lnTo>
                        <a:pt x="822" y="372"/>
                      </a:lnTo>
                      <a:lnTo>
                        <a:pt x="834" y="390"/>
                      </a:lnTo>
                      <a:lnTo>
                        <a:pt x="834" y="390"/>
                      </a:lnTo>
                      <a:lnTo>
                        <a:pt x="834" y="390"/>
                      </a:lnTo>
                      <a:lnTo>
                        <a:pt x="846" y="402"/>
                      </a:lnTo>
                      <a:lnTo>
                        <a:pt x="852" y="408"/>
                      </a:lnTo>
                      <a:lnTo>
                        <a:pt x="852" y="408"/>
                      </a:lnTo>
                      <a:lnTo>
                        <a:pt x="870" y="420"/>
                      </a:lnTo>
                      <a:lnTo>
                        <a:pt x="882" y="426"/>
                      </a:lnTo>
                      <a:lnTo>
                        <a:pt x="882" y="414"/>
                      </a:lnTo>
                      <a:lnTo>
                        <a:pt x="876" y="420"/>
                      </a:lnTo>
                      <a:lnTo>
                        <a:pt x="882" y="426"/>
                      </a:lnTo>
                      <a:lnTo>
                        <a:pt x="888" y="432"/>
                      </a:lnTo>
                      <a:lnTo>
                        <a:pt x="888" y="432"/>
                      </a:lnTo>
                      <a:lnTo>
                        <a:pt x="900" y="438"/>
                      </a:lnTo>
                      <a:lnTo>
                        <a:pt x="912" y="444"/>
                      </a:lnTo>
                      <a:lnTo>
                        <a:pt x="912" y="444"/>
                      </a:lnTo>
                      <a:lnTo>
                        <a:pt x="912" y="444"/>
                      </a:lnTo>
                      <a:lnTo>
                        <a:pt x="924" y="444"/>
                      </a:lnTo>
                      <a:lnTo>
                        <a:pt x="924" y="432"/>
                      </a:lnTo>
                      <a:lnTo>
                        <a:pt x="924" y="444"/>
                      </a:lnTo>
                      <a:lnTo>
                        <a:pt x="936" y="450"/>
                      </a:lnTo>
                      <a:lnTo>
                        <a:pt x="936" y="450"/>
                      </a:lnTo>
                      <a:lnTo>
                        <a:pt x="936" y="450"/>
                      </a:lnTo>
                      <a:lnTo>
                        <a:pt x="948" y="450"/>
                      </a:lnTo>
                      <a:lnTo>
                        <a:pt x="960" y="450"/>
                      </a:lnTo>
                      <a:lnTo>
                        <a:pt x="984" y="444"/>
                      </a:lnTo>
                      <a:lnTo>
                        <a:pt x="1008" y="438"/>
                      </a:lnTo>
                      <a:lnTo>
                        <a:pt x="1032" y="432"/>
                      </a:lnTo>
                      <a:lnTo>
                        <a:pt x="1038" y="426"/>
                      </a:lnTo>
                      <a:lnTo>
                        <a:pt x="1038" y="432"/>
                      </a:lnTo>
                      <a:lnTo>
                        <a:pt x="1056" y="420"/>
                      </a:lnTo>
                      <a:lnTo>
                        <a:pt x="1074" y="408"/>
                      </a:lnTo>
                      <a:lnTo>
                        <a:pt x="1074" y="408"/>
                      </a:lnTo>
                      <a:lnTo>
                        <a:pt x="1074" y="402"/>
                      </a:lnTo>
                      <a:lnTo>
                        <a:pt x="1086" y="390"/>
                      </a:lnTo>
                      <a:lnTo>
                        <a:pt x="1092" y="390"/>
                      </a:lnTo>
                      <a:lnTo>
                        <a:pt x="1092" y="390"/>
                      </a:lnTo>
                      <a:lnTo>
                        <a:pt x="1104" y="372"/>
                      </a:lnTo>
                      <a:lnTo>
                        <a:pt x="1110" y="354"/>
                      </a:lnTo>
                      <a:lnTo>
                        <a:pt x="1098" y="348"/>
                      </a:lnTo>
                      <a:lnTo>
                        <a:pt x="1104" y="354"/>
                      </a:lnTo>
                      <a:lnTo>
                        <a:pt x="1116" y="342"/>
                      </a:lnTo>
                      <a:lnTo>
                        <a:pt x="1122" y="342"/>
                      </a:lnTo>
                      <a:lnTo>
                        <a:pt x="1122" y="336"/>
                      </a:lnTo>
                      <a:lnTo>
                        <a:pt x="1122" y="318"/>
                      </a:lnTo>
                      <a:lnTo>
                        <a:pt x="1122" y="300"/>
                      </a:lnTo>
                      <a:lnTo>
                        <a:pt x="1122" y="276"/>
                      </a:lnTo>
                      <a:lnTo>
                        <a:pt x="1122" y="276"/>
                      </a:lnTo>
                      <a:lnTo>
                        <a:pt x="1122" y="276"/>
                      </a:lnTo>
                      <a:lnTo>
                        <a:pt x="1116" y="264"/>
                      </a:lnTo>
                      <a:lnTo>
                        <a:pt x="1104" y="240"/>
                      </a:lnTo>
                      <a:lnTo>
                        <a:pt x="1098" y="222"/>
                      </a:lnTo>
                      <a:lnTo>
                        <a:pt x="1092" y="216"/>
                      </a:lnTo>
                      <a:lnTo>
                        <a:pt x="1092" y="216"/>
                      </a:lnTo>
                      <a:lnTo>
                        <a:pt x="1074" y="204"/>
                      </a:lnTo>
                      <a:lnTo>
                        <a:pt x="1068" y="210"/>
                      </a:lnTo>
                      <a:lnTo>
                        <a:pt x="1074" y="204"/>
                      </a:lnTo>
                      <a:lnTo>
                        <a:pt x="1062" y="192"/>
                      </a:lnTo>
                      <a:lnTo>
                        <a:pt x="1056" y="198"/>
                      </a:lnTo>
                      <a:lnTo>
                        <a:pt x="1068" y="198"/>
                      </a:lnTo>
                      <a:lnTo>
                        <a:pt x="1056" y="180"/>
                      </a:lnTo>
                      <a:lnTo>
                        <a:pt x="1050" y="162"/>
                      </a:lnTo>
                      <a:lnTo>
                        <a:pt x="1044" y="144"/>
                      </a:lnTo>
                      <a:lnTo>
                        <a:pt x="1038" y="132"/>
                      </a:lnTo>
                      <a:lnTo>
                        <a:pt x="1026" y="132"/>
                      </a:lnTo>
                      <a:lnTo>
                        <a:pt x="1038" y="132"/>
                      </a:lnTo>
                      <a:lnTo>
                        <a:pt x="1038" y="114"/>
                      </a:lnTo>
                      <a:lnTo>
                        <a:pt x="1038" y="96"/>
                      </a:lnTo>
                      <a:lnTo>
                        <a:pt x="1026" y="96"/>
                      </a:lnTo>
                      <a:lnTo>
                        <a:pt x="1038" y="102"/>
                      </a:lnTo>
                      <a:lnTo>
                        <a:pt x="1044" y="84"/>
                      </a:lnTo>
                      <a:lnTo>
                        <a:pt x="1050" y="72"/>
                      </a:lnTo>
                      <a:lnTo>
                        <a:pt x="1050" y="72"/>
                      </a:lnTo>
                      <a:lnTo>
                        <a:pt x="1050" y="66"/>
                      </a:lnTo>
                      <a:lnTo>
                        <a:pt x="1050" y="48"/>
                      </a:lnTo>
                      <a:lnTo>
                        <a:pt x="1038" y="48"/>
                      </a:lnTo>
                      <a:lnTo>
                        <a:pt x="1044" y="54"/>
                      </a:lnTo>
                      <a:lnTo>
                        <a:pt x="1056" y="42"/>
                      </a:lnTo>
                      <a:lnTo>
                        <a:pt x="1062" y="36"/>
                      </a:lnTo>
                      <a:lnTo>
                        <a:pt x="1074" y="24"/>
                      </a:lnTo>
                      <a:lnTo>
                        <a:pt x="1068" y="18"/>
                      </a:lnTo>
                      <a:lnTo>
                        <a:pt x="1074" y="30"/>
                      </a:lnTo>
                      <a:lnTo>
                        <a:pt x="1086" y="24"/>
                      </a:lnTo>
                      <a:lnTo>
                        <a:pt x="1086" y="24"/>
                      </a:lnTo>
                      <a:lnTo>
                        <a:pt x="1086" y="18"/>
                      </a:lnTo>
                      <a:lnTo>
                        <a:pt x="1092" y="12"/>
                      </a:lnTo>
                      <a:lnTo>
                        <a:pt x="1086" y="6"/>
                      </a:lnTo>
                      <a:lnTo>
                        <a:pt x="1086" y="18"/>
                      </a:lnTo>
                      <a:lnTo>
                        <a:pt x="1098" y="18"/>
                      </a:lnTo>
                      <a:lnTo>
                        <a:pt x="1116" y="18"/>
                      </a:lnTo>
                      <a:lnTo>
                        <a:pt x="1140" y="24"/>
                      </a:lnTo>
                      <a:lnTo>
                        <a:pt x="1176" y="24"/>
                      </a:lnTo>
                      <a:lnTo>
                        <a:pt x="1218" y="30"/>
                      </a:lnTo>
                      <a:lnTo>
                        <a:pt x="1260" y="36"/>
                      </a:lnTo>
                      <a:lnTo>
                        <a:pt x="1308" y="36"/>
                      </a:lnTo>
                      <a:lnTo>
                        <a:pt x="1362" y="42"/>
                      </a:lnTo>
                      <a:lnTo>
                        <a:pt x="1416" y="42"/>
                      </a:lnTo>
                      <a:lnTo>
                        <a:pt x="1422" y="42"/>
                      </a:lnTo>
                      <a:lnTo>
                        <a:pt x="1422" y="30"/>
                      </a:lnTo>
                      <a:lnTo>
                        <a:pt x="1416" y="30"/>
                      </a:lnTo>
                      <a:lnTo>
                        <a:pt x="1410" y="66"/>
                      </a:lnTo>
                      <a:lnTo>
                        <a:pt x="1404" y="102"/>
                      </a:lnTo>
                      <a:lnTo>
                        <a:pt x="1398" y="150"/>
                      </a:lnTo>
                      <a:lnTo>
                        <a:pt x="1392" y="198"/>
                      </a:lnTo>
                      <a:lnTo>
                        <a:pt x="1386" y="246"/>
                      </a:lnTo>
                      <a:lnTo>
                        <a:pt x="1386" y="288"/>
                      </a:lnTo>
                      <a:lnTo>
                        <a:pt x="1386" y="324"/>
                      </a:lnTo>
                      <a:lnTo>
                        <a:pt x="1386" y="342"/>
                      </a:lnTo>
                      <a:lnTo>
                        <a:pt x="1386" y="348"/>
                      </a:lnTo>
                      <a:lnTo>
                        <a:pt x="1386" y="348"/>
                      </a:lnTo>
                      <a:lnTo>
                        <a:pt x="1392" y="360"/>
                      </a:lnTo>
                      <a:lnTo>
                        <a:pt x="1398" y="354"/>
                      </a:lnTo>
                      <a:lnTo>
                        <a:pt x="1392" y="354"/>
                      </a:lnTo>
                      <a:lnTo>
                        <a:pt x="1392" y="366"/>
                      </a:lnTo>
                      <a:lnTo>
                        <a:pt x="1392" y="372"/>
                      </a:lnTo>
                      <a:lnTo>
                        <a:pt x="1392" y="372"/>
                      </a:lnTo>
                      <a:lnTo>
                        <a:pt x="1404" y="384"/>
                      </a:lnTo>
                      <a:lnTo>
                        <a:pt x="1410" y="390"/>
                      </a:lnTo>
                      <a:lnTo>
                        <a:pt x="1410" y="390"/>
                      </a:lnTo>
                      <a:lnTo>
                        <a:pt x="1422" y="396"/>
                      </a:lnTo>
                      <a:lnTo>
                        <a:pt x="1422" y="384"/>
                      </a:lnTo>
                      <a:lnTo>
                        <a:pt x="1416" y="390"/>
                      </a:lnTo>
                      <a:lnTo>
                        <a:pt x="1428" y="402"/>
                      </a:lnTo>
                      <a:lnTo>
                        <a:pt x="1434" y="408"/>
                      </a:lnTo>
                      <a:lnTo>
                        <a:pt x="1434" y="408"/>
                      </a:lnTo>
                      <a:lnTo>
                        <a:pt x="1446" y="408"/>
                      </a:lnTo>
                      <a:lnTo>
                        <a:pt x="1446" y="396"/>
                      </a:lnTo>
                      <a:lnTo>
                        <a:pt x="1446" y="408"/>
                      </a:lnTo>
                      <a:lnTo>
                        <a:pt x="1464" y="414"/>
                      </a:lnTo>
                      <a:lnTo>
                        <a:pt x="1482" y="420"/>
                      </a:lnTo>
                      <a:lnTo>
                        <a:pt x="1482" y="420"/>
                      </a:lnTo>
                      <a:lnTo>
                        <a:pt x="1482" y="420"/>
                      </a:lnTo>
                      <a:lnTo>
                        <a:pt x="1494" y="420"/>
                      </a:lnTo>
                      <a:lnTo>
                        <a:pt x="1512" y="420"/>
                      </a:lnTo>
                      <a:lnTo>
                        <a:pt x="1530" y="420"/>
                      </a:lnTo>
                      <a:lnTo>
                        <a:pt x="1548" y="420"/>
                      </a:lnTo>
                      <a:lnTo>
                        <a:pt x="1554" y="420"/>
                      </a:lnTo>
                      <a:lnTo>
                        <a:pt x="1554" y="420"/>
                      </a:lnTo>
                      <a:lnTo>
                        <a:pt x="1566" y="414"/>
                      </a:lnTo>
                      <a:lnTo>
                        <a:pt x="1584" y="408"/>
                      </a:lnTo>
                      <a:lnTo>
                        <a:pt x="1596" y="402"/>
                      </a:lnTo>
                      <a:lnTo>
                        <a:pt x="1596" y="402"/>
                      </a:lnTo>
                      <a:lnTo>
                        <a:pt x="1596" y="396"/>
                      </a:lnTo>
                      <a:lnTo>
                        <a:pt x="1608" y="384"/>
                      </a:lnTo>
                      <a:lnTo>
                        <a:pt x="1602" y="378"/>
                      </a:lnTo>
                      <a:lnTo>
                        <a:pt x="1608" y="390"/>
                      </a:lnTo>
                      <a:lnTo>
                        <a:pt x="1620" y="384"/>
                      </a:lnTo>
                      <a:lnTo>
                        <a:pt x="1632" y="378"/>
                      </a:lnTo>
                      <a:lnTo>
                        <a:pt x="1644" y="372"/>
                      </a:lnTo>
                      <a:lnTo>
                        <a:pt x="1662" y="366"/>
                      </a:lnTo>
                      <a:lnTo>
                        <a:pt x="1656" y="354"/>
                      </a:lnTo>
                      <a:lnTo>
                        <a:pt x="1656" y="366"/>
                      </a:lnTo>
                      <a:lnTo>
                        <a:pt x="1674" y="366"/>
                      </a:lnTo>
                      <a:lnTo>
                        <a:pt x="1692" y="366"/>
                      </a:lnTo>
                      <a:lnTo>
                        <a:pt x="1692" y="354"/>
                      </a:lnTo>
                      <a:lnTo>
                        <a:pt x="1692" y="366"/>
                      </a:lnTo>
                      <a:lnTo>
                        <a:pt x="1710" y="372"/>
                      </a:lnTo>
                      <a:lnTo>
                        <a:pt x="1728" y="378"/>
                      </a:lnTo>
                      <a:lnTo>
                        <a:pt x="1746" y="390"/>
                      </a:lnTo>
                      <a:lnTo>
                        <a:pt x="1758" y="396"/>
                      </a:lnTo>
                      <a:lnTo>
                        <a:pt x="1776" y="408"/>
                      </a:lnTo>
                      <a:lnTo>
                        <a:pt x="1776" y="396"/>
                      </a:lnTo>
                      <a:lnTo>
                        <a:pt x="1770" y="402"/>
                      </a:lnTo>
                      <a:lnTo>
                        <a:pt x="1782" y="420"/>
                      </a:lnTo>
                      <a:lnTo>
                        <a:pt x="1788" y="438"/>
                      </a:lnTo>
                      <a:lnTo>
                        <a:pt x="1800" y="456"/>
                      </a:lnTo>
                      <a:lnTo>
                        <a:pt x="1806" y="450"/>
                      </a:lnTo>
                      <a:lnTo>
                        <a:pt x="1800" y="450"/>
                      </a:lnTo>
                      <a:lnTo>
                        <a:pt x="1800" y="474"/>
                      </a:lnTo>
                      <a:lnTo>
                        <a:pt x="1800" y="480"/>
                      </a:lnTo>
                      <a:lnTo>
                        <a:pt x="1800" y="480"/>
                      </a:lnTo>
                      <a:lnTo>
                        <a:pt x="1806" y="504"/>
                      </a:lnTo>
                      <a:lnTo>
                        <a:pt x="1812" y="498"/>
                      </a:lnTo>
                      <a:lnTo>
                        <a:pt x="1806" y="498"/>
                      </a:lnTo>
                      <a:lnTo>
                        <a:pt x="1800" y="510"/>
                      </a:lnTo>
                      <a:lnTo>
                        <a:pt x="1800" y="510"/>
                      </a:lnTo>
                      <a:lnTo>
                        <a:pt x="1800" y="510"/>
                      </a:lnTo>
                      <a:lnTo>
                        <a:pt x="1800" y="528"/>
                      </a:lnTo>
                      <a:lnTo>
                        <a:pt x="1806" y="528"/>
                      </a:lnTo>
                      <a:lnTo>
                        <a:pt x="1800" y="528"/>
                      </a:lnTo>
                      <a:lnTo>
                        <a:pt x="1788" y="546"/>
                      </a:lnTo>
                      <a:lnTo>
                        <a:pt x="1782" y="558"/>
                      </a:lnTo>
                      <a:lnTo>
                        <a:pt x="1788" y="558"/>
                      </a:lnTo>
                      <a:lnTo>
                        <a:pt x="1782" y="552"/>
                      </a:lnTo>
                      <a:lnTo>
                        <a:pt x="1770" y="564"/>
                      </a:lnTo>
                      <a:lnTo>
                        <a:pt x="1776" y="570"/>
                      </a:lnTo>
                      <a:lnTo>
                        <a:pt x="1776" y="564"/>
                      </a:lnTo>
                      <a:lnTo>
                        <a:pt x="1758" y="570"/>
                      </a:lnTo>
                      <a:lnTo>
                        <a:pt x="1758" y="570"/>
                      </a:lnTo>
                      <a:lnTo>
                        <a:pt x="1752" y="570"/>
                      </a:lnTo>
                      <a:lnTo>
                        <a:pt x="1740" y="582"/>
                      </a:lnTo>
                      <a:lnTo>
                        <a:pt x="1746" y="588"/>
                      </a:lnTo>
                      <a:lnTo>
                        <a:pt x="1746" y="582"/>
                      </a:lnTo>
                      <a:lnTo>
                        <a:pt x="1728" y="588"/>
                      </a:lnTo>
                      <a:lnTo>
                        <a:pt x="1710" y="594"/>
                      </a:lnTo>
                      <a:lnTo>
                        <a:pt x="1692" y="600"/>
                      </a:lnTo>
                      <a:lnTo>
                        <a:pt x="1692" y="606"/>
                      </a:lnTo>
                      <a:lnTo>
                        <a:pt x="1692" y="600"/>
                      </a:lnTo>
                      <a:lnTo>
                        <a:pt x="1674" y="600"/>
                      </a:lnTo>
                      <a:lnTo>
                        <a:pt x="1656" y="600"/>
                      </a:lnTo>
                      <a:lnTo>
                        <a:pt x="1656" y="606"/>
                      </a:lnTo>
                      <a:lnTo>
                        <a:pt x="1662" y="600"/>
                      </a:lnTo>
                      <a:lnTo>
                        <a:pt x="1644" y="594"/>
                      </a:lnTo>
                      <a:lnTo>
                        <a:pt x="1638" y="600"/>
                      </a:lnTo>
                      <a:lnTo>
                        <a:pt x="1644" y="594"/>
                      </a:lnTo>
                      <a:lnTo>
                        <a:pt x="1632" y="582"/>
                      </a:lnTo>
                      <a:lnTo>
                        <a:pt x="1632" y="582"/>
                      </a:lnTo>
                      <a:lnTo>
                        <a:pt x="1632" y="582"/>
                      </a:lnTo>
                      <a:lnTo>
                        <a:pt x="1620" y="576"/>
                      </a:lnTo>
                      <a:lnTo>
                        <a:pt x="1614" y="582"/>
                      </a:lnTo>
                      <a:lnTo>
                        <a:pt x="1620" y="576"/>
                      </a:lnTo>
                      <a:lnTo>
                        <a:pt x="1608" y="564"/>
                      </a:lnTo>
                      <a:lnTo>
                        <a:pt x="1596" y="552"/>
                      </a:lnTo>
                      <a:lnTo>
                        <a:pt x="1596" y="552"/>
                      </a:lnTo>
                      <a:lnTo>
                        <a:pt x="1596" y="552"/>
                      </a:lnTo>
                      <a:lnTo>
                        <a:pt x="1584" y="546"/>
                      </a:lnTo>
                      <a:lnTo>
                        <a:pt x="1578" y="552"/>
                      </a:lnTo>
                      <a:lnTo>
                        <a:pt x="1584" y="546"/>
                      </a:lnTo>
                      <a:lnTo>
                        <a:pt x="1572" y="534"/>
                      </a:lnTo>
                      <a:lnTo>
                        <a:pt x="1572" y="534"/>
                      </a:lnTo>
                      <a:lnTo>
                        <a:pt x="1566" y="534"/>
                      </a:lnTo>
                      <a:lnTo>
                        <a:pt x="1554" y="534"/>
                      </a:lnTo>
                      <a:lnTo>
                        <a:pt x="1554" y="540"/>
                      </a:lnTo>
                      <a:lnTo>
                        <a:pt x="1560" y="534"/>
                      </a:lnTo>
                      <a:lnTo>
                        <a:pt x="1542" y="528"/>
                      </a:lnTo>
                      <a:lnTo>
                        <a:pt x="1542" y="528"/>
                      </a:lnTo>
                      <a:lnTo>
                        <a:pt x="1536" y="528"/>
                      </a:lnTo>
                      <a:lnTo>
                        <a:pt x="1524" y="528"/>
                      </a:lnTo>
                      <a:lnTo>
                        <a:pt x="1524" y="528"/>
                      </a:lnTo>
                      <a:lnTo>
                        <a:pt x="1524" y="528"/>
                      </a:lnTo>
                      <a:lnTo>
                        <a:pt x="1506" y="534"/>
                      </a:lnTo>
                      <a:lnTo>
                        <a:pt x="1506" y="540"/>
                      </a:lnTo>
                      <a:lnTo>
                        <a:pt x="1506" y="534"/>
                      </a:lnTo>
                      <a:lnTo>
                        <a:pt x="1494" y="534"/>
                      </a:lnTo>
                      <a:lnTo>
                        <a:pt x="1494" y="534"/>
                      </a:lnTo>
                      <a:lnTo>
                        <a:pt x="1494" y="534"/>
                      </a:lnTo>
                      <a:lnTo>
                        <a:pt x="1482" y="540"/>
                      </a:lnTo>
                      <a:lnTo>
                        <a:pt x="1464" y="546"/>
                      </a:lnTo>
                      <a:lnTo>
                        <a:pt x="1464" y="546"/>
                      </a:lnTo>
                      <a:lnTo>
                        <a:pt x="1458" y="546"/>
                      </a:lnTo>
                      <a:lnTo>
                        <a:pt x="1446" y="558"/>
                      </a:lnTo>
                      <a:lnTo>
                        <a:pt x="1434" y="570"/>
                      </a:lnTo>
                      <a:lnTo>
                        <a:pt x="1440" y="576"/>
                      </a:lnTo>
                      <a:lnTo>
                        <a:pt x="1440" y="570"/>
                      </a:lnTo>
                      <a:lnTo>
                        <a:pt x="1428" y="576"/>
                      </a:lnTo>
                      <a:lnTo>
                        <a:pt x="1428" y="576"/>
                      </a:lnTo>
                      <a:lnTo>
                        <a:pt x="1422" y="576"/>
                      </a:lnTo>
                      <a:lnTo>
                        <a:pt x="1410" y="588"/>
                      </a:lnTo>
                      <a:lnTo>
                        <a:pt x="1410" y="594"/>
                      </a:lnTo>
                      <a:lnTo>
                        <a:pt x="1410" y="594"/>
                      </a:lnTo>
                      <a:lnTo>
                        <a:pt x="1404" y="612"/>
                      </a:lnTo>
                      <a:lnTo>
                        <a:pt x="1398" y="624"/>
                      </a:lnTo>
                      <a:lnTo>
                        <a:pt x="1392" y="642"/>
                      </a:lnTo>
                      <a:lnTo>
                        <a:pt x="1392" y="642"/>
                      </a:lnTo>
                      <a:lnTo>
                        <a:pt x="1392" y="642"/>
                      </a:lnTo>
                      <a:lnTo>
                        <a:pt x="1392" y="660"/>
                      </a:lnTo>
                      <a:lnTo>
                        <a:pt x="1392" y="684"/>
                      </a:lnTo>
                      <a:lnTo>
                        <a:pt x="1392" y="708"/>
                      </a:lnTo>
                      <a:lnTo>
                        <a:pt x="1392" y="714"/>
                      </a:lnTo>
                      <a:lnTo>
                        <a:pt x="1392" y="714"/>
                      </a:lnTo>
                      <a:lnTo>
                        <a:pt x="1404" y="768"/>
                      </a:lnTo>
                      <a:lnTo>
                        <a:pt x="1416" y="822"/>
                      </a:lnTo>
                      <a:lnTo>
                        <a:pt x="1422" y="816"/>
                      </a:lnTo>
                      <a:lnTo>
                        <a:pt x="1416" y="816"/>
                      </a:lnTo>
                      <a:lnTo>
                        <a:pt x="1422" y="846"/>
                      </a:lnTo>
                      <a:lnTo>
                        <a:pt x="1422" y="864"/>
                      </a:lnTo>
                      <a:lnTo>
                        <a:pt x="1422" y="852"/>
                      </a:lnTo>
                      <a:lnTo>
                        <a:pt x="1428" y="876"/>
                      </a:lnTo>
                      <a:lnTo>
                        <a:pt x="1434" y="870"/>
                      </a:lnTo>
                      <a:lnTo>
                        <a:pt x="1428" y="870"/>
                      </a:lnTo>
                      <a:lnTo>
                        <a:pt x="1428" y="900"/>
                      </a:lnTo>
                      <a:lnTo>
                        <a:pt x="1428" y="930"/>
                      </a:lnTo>
                      <a:lnTo>
                        <a:pt x="1428" y="954"/>
                      </a:lnTo>
                      <a:lnTo>
                        <a:pt x="1428" y="978"/>
                      </a:lnTo>
                      <a:lnTo>
                        <a:pt x="1428" y="990"/>
                      </a:lnTo>
                      <a:lnTo>
                        <a:pt x="1434" y="990"/>
                      </a:lnTo>
                      <a:lnTo>
                        <a:pt x="1428" y="984"/>
                      </a:lnTo>
                      <a:lnTo>
                        <a:pt x="1422" y="990"/>
                      </a:lnTo>
                      <a:lnTo>
                        <a:pt x="1422" y="996"/>
                      </a:lnTo>
                      <a:lnTo>
                        <a:pt x="1422" y="996"/>
                      </a:lnTo>
                      <a:lnTo>
                        <a:pt x="1422" y="1008"/>
                      </a:lnTo>
                      <a:lnTo>
                        <a:pt x="1428" y="1008"/>
                      </a:lnTo>
                      <a:lnTo>
                        <a:pt x="1422" y="1008"/>
                      </a:lnTo>
                      <a:lnTo>
                        <a:pt x="1416" y="1020"/>
                      </a:lnTo>
                      <a:lnTo>
                        <a:pt x="1422" y="1020"/>
                      </a:lnTo>
                      <a:lnTo>
                        <a:pt x="1422" y="1014"/>
                      </a:lnTo>
                      <a:lnTo>
                        <a:pt x="1398" y="1026"/>
                      </a:lnTo>
                      <a:lnTo>
                        <a:pt x="1380" y="1038"/>
                      </a:lnTo>
                      <a:lnTo>
                        <a:pt x="1380" y="1044"/>
                      </a:lnTo>
                      <a:lnTo>
                        <a:pt x="1380" y="1038"/>
                      </a:lnTo>
                      <a:lnTo>
                        <a:pt x="1350" y="1044"/>
                      </a:lnTo>
                      <a:lnTo>
                        <a:pt x="1320" y="1050"/>
                      </a:lnTo>
                      <a:lnTo>
                        <a:pt x="1296" y="1050"/>
                      </a:lnTo>
                      <a:lnTo>
                        <a:pt x="1260" y="1056"/>
                      </a:lnTo>
                      <a:lnTo>
                        <a:pt x="1230" y="1056"/>
                      </a:lnTo>
                      <a:lnTo>
                        <a:pt x="1200" y="1056"/>
                      </a:lnTo>
                      <a:lnTo>
                        <a:pt x="1170" y="1056"/>
                      </a:lnTo>
                      <a:lnTo>
                        <a:pt x="1140" y="1050"/>
                      </a:lnTo>
                      <a:lnTo>
                        <a:pt x="1116" y="1050"/>
                      </a:lnTo>
                      <a:lnTo>
                        <a:pt x="1086" y="1044"/>
                      </a:lnTo>
                      <a:lnTo>
                        <a:pt x="1062" y="1038"/>
                      </a:lnTo>
                      <a:lnTo>
                        <a:pt x="1038" y="1032"/>
                      </a:lnTo>
                      <a:lnTo>
                        <a:pt x="1038" y="1038"/>
                      </a:lnTo>
                      <a:lnTo>
                        <a:pt x="1044" y="1032"/>
                      </a:lnTo>
                      <a:lnTo>
                        <a:pt x="1032" y="1020"/>
                      </a:lnTo>
                      <a:lnTo>
                        <a:pt x="1032" y="1020"/>
                      </a:lnTo>
                      <a:lnTo>
                        <a:pt x="1032" y="1020"/>
                      </a:lnTo>
                      <a:lnTo>
                        <a:pt x="1014" y="1014"/>
                      </a:lnTo>
                      <a:lnTo>
                        <a:pt x="1008" y="1020"/>
                      </a:lnTo>
                      <a:lnTo>
                        <a:pt x="1014" y="1014"/>
                      </a:lnTo>
                      <a:lnTo>
                        <a:pt x="1002" y="1002"/>
                      </a:lnTo>
                      <a:lnTo>
                        <a:pt x="996" y="996"/>
                      </a:lnTo>
                      <a:lnTo>
                        <a:pt x="990" y="1002"/>
                      </a:lnTo>
                      <a:lnTo>
                        <a:pt x="1002" y="1002"/>
                      </a:lnTo>
                      <a:lnTo>
                        <a:pt x="996" y="990"/>
                      </a:lnTo>
                      <a:lnTo>
                        <a:pt x="996" y="990"/>
                      </a:lnTo>
                      <a:lnTo>
                        <a:pt x="990" y="984"/>
                      </a:lnTo>
                      <a:lnTo>
                        <a:pt x="984" y="978"/>
                      </a:lnTo>
                      <a:lnTo>
                        <a:pt x="978" y="984"/>
                      </a:lnTo>
                      <a:lnTo>
                        <a:pt x="990" y="984"/>
                      </a:lnTo>
                      <a:lnTo>
                        <a:pt x="990" y="978"/>
                      </a:lnTo>
                      <a:lnTo>
                        <a:pt x="990" y="966"/>
                      </a:lnTo>
                      <a:lnTo>
                        <a:pt x="990" y="960"/>
                      </a:lnTo>
                      <a:lnTo>
                        <a:pt x="990" y="948"/>
                      </a:lnTo>
                      <a:lnTo>
                        <a:pt x="978" y="948"/>
                      </a:lnTo>
                      <a:lnTo>
                        <a:pt x="990" y="954"/>
                      </a:lnTo>
                      <a:lnTo>
                        <a:pt x="996" y="942"/>
                      </a:lnTo>
                      <a:lnTo>
                        <a:pt x="984" y="936"/>
                      </a:lnTo>
                      <a:lnTo>
                        <a:pt x="990" y="942"/>
                      </a:lnTo>
                      <a:lnTo>
                        <a:pt x="996" y="936"/>
                      </a:lnTo>
                      <a:lnTo>
                        <a:pt x="1002" y="936"/>
                      </a:lnTo>
                      <a:lnTo>
                        <a:pt x="1002" y="936"/>
                      </a:lnTo>
                      <a:lnTo>
                        <a:pt x="1008" y="924"/>
                      </a:lnTo>
                      <a:lnTo>
                        <a:pt x="1014" y="912"/>
                      </a:lnTo>
                      <a:lnTo>
                        <a:pt x="1002" y="906"/>
                      </a:lnTo>
                      <a:lnTo>
                        <a:pt x="1008" y="912"/>
                      </a:lnTo>
                      <a:lnTo>
                        <a:pt x="1032" y="888"/>
                      </a:lnTo>
                      <a:lnTo>
                        <a:pt x="1056" y="864"/>
                      </a:lnTo>
                      <a:lnTo>
                        <a:pt x="1068" y="852"/>
                      </a:lnTo>
                      <a:lnTo>
                        <a:pt x="1074" y="852"/>
                      </a:lnTo>
                      <a:lnTo>
                        <a:pt x="1074" y="852"/>
                      </a:lnTo>
                      <a:lnTo>
                        <a:pt x="1080" y="834"/>
                      </a:lnTo>
                      <a:lnTo>
                        <a:pt x="1086" y="816"/>
                      </a:lnTo>
                      <a:lnTo>
                        <a:pt x="1092" y="798"/>
                      </a:lnTo>
                      <a:lnTo>
                        <a:pt x="1092" y="798"/>
                      </a:lnTo>
                      <a:lnTo>
                        <a:pt x="1092" y="792"/>
                      </a:lnTo>
                      <a:lnTo>
                        <a:pt x="1092" y="774"/>
                      </a:lnTo>
                      <a:lnTo>
                        <a:pt x="1092" y="774"/>
                      </a:lnTo>
                      <a:lnTo>
                        <a:pt x="1092" y="774"/>
                      </a:lnTo>
                      <a:lnTo>
                        <a:pt x="1086" y="756"/>
                      </a:lnTo>
                      <a:lnTo>
                        <a:pt x="1080" y="738"/>
                      </a:lnTo>
                      <a:lnTo>
                        <a:pt x="1074" y="714"/>
                      </a:lnTo>
                      <a:lnTo>
                        <a:pt x="1062" y="696"/>
                      </a:lnTo>
                      <a:lnTo>
                        <a:pt x="1062" y="696"/>
                      </a:lnTo>
                      <a:lnTo>
                        <a:pt x="1056" y="690"/>
                      </a:lnTo>
                      <a:lnTo>
                        <a:pt x="1044" y="678"/>
                      </a:lnTo>
                      <a:lnTo>
                        <a:pt x="1032" y="666"/>
                      </a:lnTo>
                      <a:lnTo>
                        <a:pt x="1014" y="648"/>
                      </a:lnTo>
                      <a:lnTo>
                        <a:pt x="1014" y="648"/>
                      </a:lnTo>
                      <a:lnTo>
                        <a:pt x="1014" y="648"/>
                      </a:lnTo>
                      <a:lnTo>
                        <a:pt x="1002" y="642"/>
                      </a:lnTo>
                      <a:lnTo>
                        <a:pt x="978" y="630"/>
                      </a:lnTo>
                      <a:lnTo>
                        <a:pt x="960" y="624"/>
                      </a:lnTo>
                      <a:lnTo>
                        <a:pt x="960" y="624"/>
                      </a:lnTo>
                      <a:lnTo>
                        <a:pt x="954" y="624"/>
                      </a:lnTo>
                      <a:lnTo>
                        <a:pt x="930" y="624"/>
                      </a:lnTo>
                      <a:lnTo>
                        <a:pt x="906" y="624"/>
                      </a:lnTo>
                      <a:lnTo>
                        <a:pt x="906" y="624"/>
                      </a:lnTo>
                      <a:lnTo>
                        <a:pt x="906" y="624"/>
                      </a:lnTo>
                      <a:lnTo>
                        <a:pt x="888" y="630"/>
                      </a:lnTo>
                      <a:lnTo>
                        <a:pt x="864" y="642"/>
                      </a:lnTo>
                      <a:lnTo>
                        <a:pt x="846" y="648"/>
                      </a:lnTo>
                      <a:lnTo>
                        <a:pt x="828" y="660"/>
                      </a:lnTo>
                      <a:lnTo>
                        <a:pt x="828" y="660"/>
                      </a:lnTo>
                      <a:lnTo>
                        <a:pt x="822" y="660"/>
                      </a:lnTo>
                      <a:lnTo>
                        <a:pt x="804" y="678"/>
                      </a:lnTo>
                      <a:lnTo>
                        <a:pt x="792" y="690"/>
                      </a:lnTo>
                      <a:lnTo>
                        <a:pt x="792" y="696"/>
                      </a:lnTo>
                      <a:lnTo>
                        <a:pt x="792" y="696"/>
                      </a:lnTo>
                      <a:lnTo>
                        <a:pt x="780" y="714"/>
                      </a:lnTo>
                      <a:lnTo>
                        <a:pt x="768" y="732"/>
                      </a:lnTo>
                      <a:lnTo>
                        <a:pt x="762" y="750"/>
                      </a:lnTo>
                      <a:lnTo>
                        <a:pt x="756" y="774"/>
                      </a:lnTo>
                      <a:lnTo>
                        <a:pt x="756" y="774"/>
                      </a:lnTo>
                      <a:lnTo>
                        <a:pt x="756" y="774"/>
                      </a:lnTo>
                      <a:lnTo>
                        <a:pt x="756" y="792"/>
                      </a:lnTo>
                      <a:lnTo>
                        <a:pt x="756" y="798"/>
                      </a:lnTo>
                      <a:lnTo>
                        <a:pt x="756" y="798"/>
                      </a:lnTo>
                      <a:lnTo>
                        <a:pt x="762" y="816"/>
                      </a:lnTo>
                      <a:lnTo>
                        <a:pt x="768" y="834"/>
                      </a:lnTo>
                      <a:lnTo>
                        <a:pt x="774" y="846"/>
                      </a:lnTo>
                      <a:lnTo>
                        <a:pt x="780" y="840"/>
                      </a:lnTo>
                      <a:lnTo>
                        <a:pt x="774" y="840"/>
                      </a:lnTo>
                      <a:lnTo>
                        <a:pt x="774" y="846"/>
                      </a:lnTo>
                      <a:lnTo>
                        <a:pt x="774" y="852"/>
                      </a:lnTo>
                      <a:lnTo>
                        <a:pt x="774" y="852"/>
                      </a:lnTo>
                      <a:lnTo>
                        <a:pt x="780" y="864"/>
                      </a:lnTo>
                      <a:lnTo>
                        <a:pt x="780" y="864"/>
                      </a:lnTo>
                      <a:lnTo>
                        <a:pt x="786" y="870"/>
                      </a:lnTo>
                      <a:lnTo>
                        <a:pt x="798" y="876"/>
                      </a:lnTo>
                      <a:lnTo>
                        <a:pt x="798" y="864"/>
                      </a:lnTo>
                      <a:lnTo>
                        <a:pt x="792" y="870"/>
                      </a:lnTo>
                      <a:lnTo>
                        <a:pt x="804" y="888"/>
                      </a:lnTo>
                      <a:lnTo>
                        <a:pt x="804" y="888"/>
                      </a:lnTo>
                      <a:lnTo>
                        <a:pt x="804" y="888"/>
                      </a:lnTo>
                      <a:lnTo>
                        <a:pt x="816" y="900"/>
                      </a:lnTo>
                      <a:lnTo>
                        <a:pt x="822" y="894"/>
                      </a:lnTo>
                      <a:lnTo>
                        <a:pt x="816" y="900"/>
                      </a:lnTo>
                      <a:lnTo>
                        <a:pt x="822" y="918"/>
                      </a:lnTo>
                      <a:lnTo>
                        <a:pt x="822" y="918"/>
                      </a:lnTo>
                      <a:lnTo>
                        <a:pt x="822" y="918"/>
                      </a:lnTo>
                      <a:lnTo>
                        <a:pt x="834" y="930"/>
                      </a:lnTo>
                      <a:lnTo>
                        <a:pt x="840" y="924"/>
                      </a:lnTo>
                      <a:lnTo>
                        <a:pt x="834" y="930"/>
                      </a:lnTo>
                      <a:lnTo>
                        <a:pt x="840" y="942"/>
                      </a:lnTo>
                      <a:lnTo>
                        <a:pt x="846" y="936"/>
                      </a:lnTo>
                      <a:lnTo>
                        <a:pt x="840" y="936"/>
                      </a:lnTo>
                      <a:lnTo>
                        <a:pt x="840" y="948"/>
                      </a:lnTo>
                      <a:lnTo>
                        <a:pt x="840" y="954"/>
                      </a:lnTo>
                      <a:lnTo>
                        <a:pt x="840" y="954"/>
                      </a:lnTo>
                      <a:lnTo>
                        <a:pt x="846" y="966"/>
                      </a:lnTo>
                      <a:lnTo>
                        <a:pt x="852" y="960"/>
                      </a:lnTo>
                      <a:lnTo>
                        <a:pt x="846" y="960"/>
                      </a:lnTo>
                      <a:lnTo>
                        <a:pt x="846" y="972"/>
                      </a:lnTo>
                      <a:lnTo>
                        <a:pt x="852" y="972"/>
                      </a:lnTo>
                      <a:lnTo>
                        <a:pt x="846" y="972"/>
                      </a:lnTo>
                      <a:lnTo>
                        <a:pt x="840" y="984"/>
                      </a:lnTo>
                      <a:lnTo>
                        <a:pt x="840" y="984"/>
                      </a:lnTo>
                      <a:lnTo>
                        <a:pt x="840" y="984"/>
                      </a:lnTo>
                      <a:lnTo>
                        <a:pt x="840" y="990"/>
                      </a:lnTo>
                      <a:lnTo>
                        <a:pt x="846" y="990"/>
                      </a:lnTo>
                      <a:lnTo>
                        <a:pt x="840" y="984"/>
                      </a:lnTo>
                      <a:lnTo>
                        <a:pt x="834" y="990"/>
                      </a:lnTo>
                      <a:lnTo>
                        <a:pt x="834" y="996"/>
                      </a:lnTo>
                      <a:lnTo>
                        <a:pt x="834" y="996"/>
                      </a:lnTo>
                      <a:lnTo>
                        <a:pt x="828" y="1008"/>
                      </a:lnTo>
                      <a:lnTo>
                        <a:pt x="834" y="1008"/>
                      </a:lnTo>
                      <a:lnTo>
                        <a:pt x="834" y="1002"/>
                      </a:lnTo>
                      <a:lnTo>
                        <a:pt x="822" y="1008"/>
                      </a:lnTo>
                      <a:lnTo>
                        <a:pt x="822" y="1014"/>
                      </a:lnTo>
                      <a:lnTo>
                        <a:pt x="822" y="1008"/>
                      </a:lnTo>
                      <a:lnTo>
                        <a:pt x="816" y="1008"/>
                      </a:lnTo>
                      <a:lnTo>
                        <a:pt x="816" y="1008"/>
                      </a:lnTo>
                      <a:lnTo>
                        <a:pt x="816" y="1008"/>
                      </a:lnTo>
                      <a:lnTo>
                        <a:pt x="798" y="1014"/>
                      </a:lnTo>
                      <a:lnTo>
                        <a:pt x="798" y="1020"/>
                      </a:lnTo>
                      <a:lnTo>
                        <a:pt x="798" y="1014"/>
                      </a:lnTo>
                      <a:lnTo>
                        <a:pt x="786" y="1014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ZA">
                    <a:latin typeface="Trebuchet MS" pitchFamily="34" charset="0"/>
                  </a:endParaRPr>
                </a:p>
              </p:txBody>
            </p:sp>
          </p:grpSp>
        </p:grpSp>
        <p:grpSp>
          <p:nvGrpSpPr>
            <p:cNvPr id="624658" name="Group 18"/>
            <p:cNvGrpSpPr>
              <a:grpSpLocks/>
            </p:cNvGrpSpPr>
            <p:nvPr/>
          </p:nvGrpSpPr>
          <p:grpSpPr bwMode="auto">
            <a:xfrm>
              <a:off x="2720" y="2307"/>
              <a:ext cx="183" cy="237"/>
              <a:chOff x="4834" y="160"/>
              <a:chExt cx="1122" cy="1530"/>
            </a:xfrm>
          </p:grpSpPr>
          <p:sp>
            <p:nvSpPr>
              <p:cNvPr id="624656" name="Freeform 16"/>
              <p:cNvSpPr>
                <a:spLocks/>
              </p:cNvSpPr>
              <p:nvPr/>
            </p:nvSpPr>
            <p:spPr bwMode="auto">
              <a:xfrm>
                <a:off x="4840" y="166"/>
                <a:ext cx="1104" cy="1512"/>
              </a:xfrm>
              <a:custGeom>
                <a:avLst/>
                <a:gdLst/>
                <a:ahLst/>
                <a:cxnLst>
                  <a:cxn ang="0">
                    <a:pos x="432" y="1470"/>
                  </a:cxn>
                  <a:cxn ang="0">
                    <a:pos x="474" y="1416"/>
                  </a:cxn>
                  <a:cxn ang="0">
                    <a:pos x="438" y="1338"/>
                  </a:cxn>
                  <a:cxn ang="0">
                    <a:pos x="402" y="1218"/>
                  </a:cxn>
                  <a:cxn ang="0">
                    <a:pos x="438" y="1134"/>
                  </a:cxn>
                  <a:cxn ang="0">
                    <a:pos x="492" y="1104"/>
                  </a:cxn>
                  <a:cxn ang="0">
                    <a:pos x="576" y="1104"/>
                  </a:cxn>
                  <a:cxn ang="0">
                    <a:pos x="642" y="1128"/>
                  </a:cxn>
                  <a:cxn ang="0">
                    <a:pos x="690" y="1200"/>
                  </a:cxn>
                  <a:cxn ang="0">
                    <a:pos x="666" y="1308"/>
                  </a:cxn>
                  <a:cxn ang="0">
                    <a:pos x="606" y="1404"/>
                  </a:cxn>
                  <a:cxn ang="0">
                    <a:pos x="630" y="1452"/>
                  </a:cxn>
                  <a:cxn ang="0">
                    <a:pos x="732" y="1494"/>
                  </a:cxn>
                  <a:cxn ang="0">
                    <a:pos x="888" y="1512"/>
                  </a:cxn>
                  <a:cxn ang="0">
                    <a:pos x="1032" y="1482"/>
                  </a:cxn>
                  <a:cxn ang="0">
                    <a:pos x="1038" y="1332"/>
                  </a:cxn>
                  <a:cxn ang="0">
                    <a:pos x="1050" y="1110"/>
                  </a:cxn>
                  <a:cxn ang="0">
                    <a:pos x="996" y="1050"/>
                  </a:cxn>
                  <a:cxn ang="0">
                    <a:pos x="918" y="1044"/>
                  </a:cxn>
                  <a:cxn ang="0">
                    <a:pos x="852" y="1086"/>
                  </a:cxn>
                  <a:cxn ang="0">
                    <a:pos x="744" y="1080"/>
                  </a:cxn>
                  <a:cxn ang="0">
                    <a:pos x="684" y="1014"/>
                  </a:cxn>
                  <a:cxn ang="0">
                    <a:pos x="672" y="948"/>
                  </a:cxn>
                  <a:cxn ang="0">
                    <a:pos x="690" y="876"/>
                  </a:cxn>
                  <a:cxn ang="0">
                    <a:pos x="786" y="810"/>
                  </a:cxn>
                  <a:cxn ang="0">
                    <a:pos x="894" y="834"/>
                  </a:cxn>
                  <a:cxn ang="0">
                    <a:pos x="954" y="870"/>
                  </a:cxn>
                  <a:cxn ang="0">
                    <a:pos x="1026" y="870"/>
                  </a:cxn>
                  <a:cxn ang="0">
                    <a:pos x="1086" y="834"/>
                  </a:cxn>
                  <a:cxn ang="0">
                    <a:pos x="1104" y="750"/>
                  </a:cxn>
                  <a:cxn ang="0">
                    <a:pos x="1062" y="522"/>
                  </a:cxn>
                  <a:cxn ang="0">
                    <a:pos x="900" y="498"/>
                  </a:cxn>
                  <a:cxn ang="0">
                    <a:pos x="696" y="474"/>
                  </a:cxn>
                  <a:cxn ang="0">
                    <a:pos x="606" y="402"/>
                  </a:cxn>
                  <a:cxn ang="0">
                    <a:pos x="594" y="306"/>
                  </a:cxn>
                  <a:cxn ang="0">
                    <a:pos x="648" y="234"/>
                  </a:cxn>
                  <a:cxn ang="0">
                    <a:pos x="678" y="126"/>
                  </a:cxn>
                  <a:cxn ang="0">
                    <a:pos x="642" y="36"/>
                  </a:cxn>
                  <a:cxn ang="0">
                    <a:pos x="576" y="0"/>
                  </a:cxn>
                  <a:cxn ang="0">
                    <a:pos x="486" y="0"/>
                  </a:cxn>
                  <a:cxn ang="0">
                    <a:pos x="420" y="30"/>
                  </a:cxn>
                  <a:cxn ang="0">
                    <a:pos x="372" y="108"/>
                  </a:cxn>
                  <a:cxn ang="0">
                    <a:pos x="396" y="216"/>
                  </a:cxn>
                  <a:cxn ang="0">
                    <a:pos x="450" y="312"/>
                  </a:cxn>
                  <a:cxn ang="0">
                    <a:pos x="414" y="414"/>
                  </a:cxn>
                  <a:cxn ang="0">
                    <a:pos x="288" y="468"/>
                  </a:cxn>
                  <a:cxn ang="0">
                    <a:pos x="72" y="468"/>
                  </a:cxn>
                  <a:cxn ang="0">
                    <a:pos x="0" y="684"/>
                  </a:cxn>
                  <a:cxn ang="0">
                    <a:pos x="18" y="816"/>
                  </a:cxn>
                  <a:cxn ang="0">
                    <a:pos x="102" y="852"/>
                  </a:cxn>
                  <a:cxn ang="0">
                    <a:pos x="192" y="834"/>
                  </a:cxn>
                  <a:cxn ang="0">
                    <a:pos x="276" y="798"/>
                  </a:cxn>
                  <a:cxn ang="0">
                    <a:pos x="372" y="840"/>
                  </a:cxn>
                  <a:cxn ang="0">
                    <a:pos x="408" y="960"/>
                  </a:cxn>
                  <a:cxn ang="0">
                    <a:pos x="342" y="1032"/>
                  </a:cxn>
                  <a:cxn ang="0">
                    <a:pos x="246" y="1044"/>
                  </a:cxn>
                  <a:cxn ang="0">
                    <a:pos x="168" y="990"/>
                  </a:cxn>
                  <a:cxn ang="0">
                    <a:pos x="90" y="996"/>
                  </a:cxn>
                  <a:cxn ang="0">
                    <a:pos x="18" y="1056"/>
                  </a:cxn>
                  <a:cxn ang="0">
                    <a:pos x="18" y="1206"/>
                  </a:cxn>
                  <a:cxn ang="0">
                    <a:pos x="48" y="1404"/>
                  </a:cxn>
                  <a:cxn ang="0">
                    <a:pos x="72" y="1464"/>
                  </a:cxn>
                  <a:cxn ang="0">
                    <a:pos x="288" y="1446"/>
                  </a:cxn>
                </a:cxnLst>
                <a:rect l="0" t="0" r="r" b="b"/>
                <a:pathLst>
                  <a:path w="1104" h="1512">
                    <a:moveTo>
                      <a:pt x="336" y="1458"/>
                    </a:moveTo>
                    <a:lnTo>
                      <a:pt x="360" y="1464"/>
                    </a:lnTo>
                    <a:lnTo>
                      <a:pt x="378" y="1470"/>
                    </a:lnTo>
                    <a:lnTo>
                      <a:pt x="402" y="1470"/>
                    </a:lnTo>
                    <a:lnTo>
                      <a:pt x="420" y="1470"/>
                    </a:lnTo>
                    <a:lnTo>
                      <a:pt x="432" y="1470"/>
                    </a:lnTo>
                    <a:lnTo>
                      <a:pt x="444" y="1464"/>
                    </a:lnTo>
                    <a:lnTo>
                      <a:pt x="456" y="1458"/>
                    </a:lnTo>
                    <a:lnTo>
                      <a:pt x="462" y="1446"/>
                    </a:lnTo>
                    <a:lnTo>
                      <a:pt x="474" y="1440"/>
                    </a:lnTo>
                    <a:lnTo>
                      <a:pt x="474" y="1428"/>
                    </a:lnTo>
                    <a:lnTo>
                      <a:pt x="474" y="1416"/>
                    </a:lnTo>
                    <a:lnTo>
                      <a:pt x="474" y="1398"/>
                    </a:lnTo>
                    <a:lnTo>
                      <a:pt x="474" y="1386"/>
                    </a:lnTo>
                    <a:lnTo>
                      <a:pt x="468" y="1374"/>
                    </a:lnTo>
                    <a:lnTo>
                      <a:pt x="462" y="1362"/>
                    </a:lnTo>
                    <a:lnTo>
                      <a:pt x="450" y="1350"/>
                    </a:lnTo>
                    <a:lnTo>
                      <a:pt x="438" y="1338"/>
                    </a:lnTo>
                    <a:lnTo>
                      <a:pt x="426" y="1314"/>
                    </a:lnTo>
                    <a:lnTo>
                      <a:pt x="420" y="1296"/>
                    </a:lnTo>
                    <a:lnTo>
                      <a:pt x="414" y="1278"/>
                    </a:lnTo>
                    <a:lnTo>
                      <a:pt x="408" y="1260"/>
                    </a:lnTo>
                    <a:lnTo>
                      <a:pt x="402" y="1236"/>
                    </a:lnTo>
                    <a:lnTo>
                      <a:pt x="402" y="1218"/>
                    </a:lnTo>
                    <a:lnTo>
                      <a:pt x="408" y="1194"/>
                    </a:lnTo>
                    <a:lnTo>
                      <a:pt x="414" y="1176"/>
                    </a:lnTo>
                    <a:lnTo>
                      <a:pt x="420" y="1158"/>
                    </a:lnTo>
                    <a:lnTo>
                      <a:pt x="426" y="1152"/>
                    </a:lnTo>
                    <a:lnTo>
                      <a:pt x="432" y="1140"/>
                    </a:lnTo>
                    <a:lnTo>
                      <a:pt x="438" y="1134"/>
                    </a:lnTo>
                    <a:lnTo>
                      <a:pt x="444" y="1128"/>
                    </a:lnTo>
                    <a:lnTo>
                      <a:pt x="450" y="1122"/>
                    </a:lnTo>
                    <a:lnTo>
                      <a:pt x="462" y="1116"/>
                    </a:lnTo>
                    <a:lnTo>
                      <a:pt x="468" y="1116"/>
                    </a:lnTo>
                    <a:lnTo>
                      <a:pt x="480" y="1110"/>
                    </a:lnTo>
                    <a:lnTo>
                      <a:pt x="492" y="1104"/>
                    </a:lnTo>
                    <a:lnTo>
                      <a:pt x="504" y="1104"/>
                    </a:lnTo>
                    <a:lnTo>
                      <a:pt x="516" y="1098"/>
                    </a:lnTo>
                    <a:lnTo>
                      <a:pt x="528" y="1098"/>
                    </a:lnTo>
                    <a:lnTo>
                      <a:pt x="546" y="1098"/>
                    </a:lnTo>
                    <a:lnTo>
                      <a:pt x="558" y="1098"/>
                    </a:lnTo>
                    <a:lnTo>
                      <a:pt x="576" y="1104"/>
                    </a:lnTo>
                    <a:lnTo>
                      <a:pt x="588" y="1104"/>
                    </a:lnTo>
                    <a:lnTo>
                      <a:pt x="600" y="1110"/>
                    </a:lnTo>
                    <a:lnTo>
                      <a:pt x="612" y="1116"/>
                    </a:lnTo>
                    <a:lnTo>
                      <a:pt x="624" y="1116"/>
                    </a:lnTo>
                    <a:lnTo>
                      <a:pt x="630" y="1122"/>
                    </a:lnTo>
                    <a:lnTo>
                      <a:pt x="642" y="1128"/>
                    </a:lnTo>
                    <a:lnTo>
                      <a:pt x="648" y="1134"/>
                    </a:lnTo>
                    <a:lnTo>
                      <a:pt x="660" y="1140"/>
                    </a:lnTo>
                    <a:lnTo>
                      <a:pt x="666" y="1152"/>
                    </a:lnTo>
                    <a:lnTo>
                      <a:pt x="672" y="1164"/>
                    </a:lnTo>
                    <a:lnTo>
                      <a:pt x="684" y="1182"/>
                    </a:lnTo>
                    <a:lnTo>
                      <a:pt x="690" y="1200"/>
                    </a:lnTo>
                    <a:lnTo>
                      <a:pt x="690" y="1218"/>
                    </a:lnTo>
                    <a:lnTo>
                      <a:pt x="690" y="1242"/>
                    </a:lnTo>
                    <a:lnTo>
                      <a:pt x="690" y="1260"/>
                    </a:lnTo>
                    <a:lnTo>
                      <a:pt x="684" y="1278"/>
                    </a:lnTo>
                    <a:lnTo>
                      <a:pt x="678" y="1296"/>
                    </a:lnTo>
                    <a:lnTo>
                      <a:pt x="666" y="1308"/>
                    </a:lnTo>
                    <a:lnTo>
                      <a:pt x="654" y="1326"/>
                    </a:lnTo>
                    <a:lnTo>
                      <a:pt x="630" y="1350"/>
                    </a:lnTo>
                    <a:lnTo>
                      <a:pt x="618" y="1374"/>
                    </a:lnTo>
                    <a:lnTo>
                      <a:pt x="612" y="1386"/>
                    </a:lnTo>
                    <a:lnTo>
                      <a:pt x="606" y="1392"/>
                    </a:lnTo>
                    <a:lnTo>
                      <a:pt x="606" y="1404"/>
                    </a:lnTo>
                    <a:lnTo>
                      <a:pt x="606" y="1410"/>
                    </a:lnTo>
                    <a:lnTo>
                      <a:pt x="606" y="1422"/>
                    </a:lnTo>
                    <a:lnTo>
                      <a:pt x="606" y="1428"/>
                    </a:lnTo>
                    <a:lnTo>
                      <a:pt x="612" y="1434"/>
                    </a:lnTo>
                    <a:lnTo>
                      <a:pt x="618" y="1440"/>
                    </a:lnTo>
                    <a:lnTo>
                      <a:pt x="630" y="1452"/>
                    </a:lnTo>
                    <a:lnTo>
                      <a:pt x="636" y="1458"/>
                    </a:lnTo>
                    <a:lnTo>
                      <a:pt x="648" y="1464"/>
                    </a:lnTo>
                    <a:lnTo>
                      <a:pt x="666" y="1470"/>
                    </a:lnTo>
                    <a:lnTo>
                      <a:pt x="684" y="1476"/>
                    </a:lnTo>
                    <a:lnTo>
                      <a:pt x="708" y="1482"/>
                    </a:lnTo>
                    <a:lnTo>
                      <a:pt x="732" y="1494"/>
                    </a:lnTo>
                    <a:lnTo>
                      <a:pt x="756" y="1494"/>
                    </a:lnTo>
                    <a:lnTo>
                      <a:pt x="780" y="1500"/>
                    </a:lnTo>
                    <a:lnTo>
                      <a:pt x="804" y="1506"/>
                    </a:lnTo>
                    <a:lnTo>
                      <a:pt x="834" y="1512"/>
                    </a:lnTo>
                    <a:lnTo>
                      <a:pt x="864" y="1512"/>
                    </a:lnTo>
                    <a:lnTo>
                      <a:pt x="888" y="1512"/>
                    </a:lnTo>
                    <a:lnTo>
                      <a:pt x="918" y="1512"/>
                    </a:lnTo>
                    <a:lnTo>
                      <a:pt x="942" y="1512"/>
                    </a:lnTo>
                    <a:lnTo>
                      <a:pt x="966" y="1506"/>
                    </a:lnTo>
                    <a:lnTo>
                      <a:pt x="990" y="1500"/>
                    </a:lnTo>
                    <a:lnTo>
                      <a:pt x="1014" y="1494"/>
                    </a:lnTo>
                    <a:lnTo>
                      <a:pt x="1032" y="1482"/>
                    </a:lnTo>
                    <a:lnTo>
                      <a:pt x="1050" y="1470"/>
                    </a:lnTo>
                    <a:lnTo>
                      <a:pt x="1044" y="1452"/>
                    </a:lnTo>
                    <a:lnTo>
                      <a:pt x="1044" y="1428"/>
                    </a:lnTo>
                    <a:lnTo>
                      <a:pt x="1038" y="1404"/>
                    </a:lnTo>
                    <a:lnTo>
                      <a:pt x="1038" y="1380"/>
                    </a:lnTo>
                    <a:lnTo>
                      <a:pt x="1038" y="1332"/>
                    </a:lnTo>
                    <a:lnTo>
                      <a:pt x="1038" y="1278"/>
                    </a:lnTo>
                    <a:lnTo>
                      <a:pt x="1044" y="1230"/>
                    </a:lnTo>
                    <a:lnTo>
                      <a:pt x="1044" y="1182"/>
                    </a:lnTo>
                    <a:lnTo>
                      <a:pt x="1050" y="1146"/>
                    </a:lnTo>
                    <a:lnTo>
                      <a:pt x="1050" y="1116"/>
                    </a:lnTo>
                    <a:lnTo>
                      <a:pt x="1050" y="1110"/>
                    </a:lnTo>
                    <a:lnTo>
                      <a:pt x="1044" y="1098"/>
                    </a:lnTo>
                    <a:lnTo>
                      <a:pt x="1038" y="1086"/>
                    </a:lnTo>
                    <a:lnTo>
                      <a:pt x="1032" y="1074"/>
                    </a:lnTo>
                    <a:lnTo>
                      <a:pt x="1020" y="1068"/>
                    </a:lnTo>
                    <a:lnTo>
                      <a:pt x="1008" y="1062"/>
                    </a:lnTo>
                    <a:lnTo>
                      <a:pt x="996" y="1050"/>
                    </a:lnTo>
                    <a:lnTo>
                      <a:pt x="984" y="1050"/>
                    </a:lnTo>
                    <a:lnTo>
                      <a:pt x="972" y="1044"/>
                    </a:lnTo>
                    <a:lnTo>
                      <a:pt x="960" y="1038"/>
                    </a:lnTo>
                    <a:lnTo>
                      <a:pt x="948" y="1038"/>
                    </a:lnTo>
                    <a:lnTo>
                      <a:pt x="930" y="1038"/>
                    </a:lnTo>
                    <a:lnTo>
                      <a:pt x="918" y="1044"/>
                    </a:lnTo>
                    <a:lnTo>
                      <a:pt x="906" y="1050"/>
                    </a:lnTo>
                    <a:lnTo>
                      <a:pt x="894" y="1056"/>
                    </a:lnTo>
                    <a:lnTo>
                      <a:pt x="888" y="1068"/>
                    </a:lnTo>
                    <a:lnTo>
                      <a:pt x="876" y="1074"/>
                    </a:lnTo>
                    <a:lnTo>
                      <a:pt x="864" y="1080"/>
                    </a:lnTo>
                    <a:lnTo>
                      <a:pt x="852" y="1086"/>
                    </a:lnTo>
                    <a:lnTo>
                      <a:pt x="834" y="1092"/>
                    </a:lnTo>
                    <a:lnTo>
                      <a:pt x="816" y="1092"/>
                    </a:lnTo>
                    <a:lnTo>
                      <a:pt x="798" y="1092"/>
                    </a:lnTo>
                    <a:lnTo>
                      <a:pt x="780" y="1092"/>
                    </a:lnTo>
                    <a:lnTo>
                      <a:pt x="762" y="1086"/>
                    </a:lnTo>
                    <a:lnTo>
                      <a:pt x="744" y="1080"/>
                    </a:lnTo>
                    <a:lnTo>
                      <a:pt x="726" y="1068"/>
                    </a:lnTo>
                    <a:lnTo>
                      <a:pt x="714" y="1056"/>
                    </a:lnTo>
                    <a:lnTo>
                      <a:pt x="696" y="1044"/>
                    </a:lnTo>
                    <a:lnTo>
                      <a:pt x="690" y="1032"/>
                    </a:lnTo>
                    <a:lnTo>
                      <a:pt x="684" y="1026"/>
                    </a:lnTo>
                    <a:lnTo>
                      <a:pt x="684" y="1014"/>
                    </a:lnTo>
                    <a:lnTo>
                      <a:pt x="678" y="1008"/>
                    </a:lnTo>
                    <a:lnTo>
                      <a:pt x="672" y="996"/>
                    </a:lnTo>
                    <a:lnTo>
                      <a:pt x="672" y="984"/>
                    </a:lnTo>
                    <a:lnTo>
                      <a:pt x="672" y="972"/>
                    </a:lnTo>
                    <a:lnTo>
                      <a:pt x="672" y="960"/>
                    </a:lnTo>
                    <a:lnTo>
                      <a:pt x="672" y="948"/>
                    </a:lnTo>
                    <a:lnTo>
                      <a:pt x="672" y="930"/>
                    </a:lnTo>
                    <a:lnTo>
                      <a:pt x="672" y="918"/>
                    </a:lnTo>
                    <a:lnTo>
                      <a:pt x="678" y="906"/>
                    </a:lnTo>
                    <a:lnTo>
                      <a:pt x="684" y="894"/>
                    </a:lnTo>
                    <a:lnTo>
                      <a:pt x="684" y="882"/>
                    </a:lnTo>
                    <a:lnTo>
                      <a:pt x="690" y="876"/>
                    </a:lnTo>
                    <a:lnTo>
                      <a:pt x="702" y="864"/>
                    </a:lnTo>
                    <a:lnTo>
                      <a:pt x="714" y="852"/>
                    </a:lnTo>
                    <a:lnTo>
                      <a:pt x="732" y="834"/>
                    </a:lnTo>
                    <a:lnTo>
                      <a:pt x="750" y="822"/>
                    </a:lnTo>
                    <a:lnTo>
                      <a:pt x="768" y="816"/>
                    </a:lnTo>
                    <a:lnTo>
                      <a:pt x="786" y="810"/>
                    </a:lnTo>
                    <a:lnTo>
                      <a:pt x="804" y="810"/>
                    </a:lnTo>
                    <a:lnTo>
                      <a:pt x="828" y="810"/>
                    </a:lnTo>
                    <a:lnTo>
                      <a:pt x="846" y="810"/>
                    </a:lnTo>
                    <a:lnTo>
                      <a:pt x="864" y="816"/>
                    </a:lnTo>
                    <a:lnTo>
                      <a:pt x="882" y="822"/>
                    </a:lnTo>
                    <a:lnTo>
                      <a:pt x="894" y="834"/>
                    </a:lnTo>
                    <a:lnTo>
                      <a:pt x="906" y="840"/>
                    </a:lnTo>
                    <a:lnTo>
                      <a:pt x="912" y="852"/>
                    </a:lnTo>
                    <a:lnTo>
                      <a:pt x="924" y="858"/>
                    </a:lnTo>
                    <a:lnTo>
                      <a:pt x="930" y="864"/>
                    </a:lnTo>
                    <a:lnTo>
                      <a:pt x="942" y="864"/>
                    </a:lnTo>
                    <a:lnTo>
                      <a:pt x="954" y="870"/>
                    </a:lnTo>
                    <a:lnTo>
                      <a:pt x="966" y="876"/>
                    </a:lnTo>
                    <a:lnTo>
                      <a:pt x="978" y="876"/>
                    </a:lnTo>
                    <a:lnTo>
                      <a:pt x="990" y="876"/>
                    </a:lnTo>
                    <a:lnTo>
                      <a:pt x="1002" y="876"/>
                    </a:lnTo>
                    <a:lnTo>
                      <a:pt x="1014" y="876"/>
                    </a:lnTo>
                    <a:lnTo>
                      <a:pt x="1026" y="870"/>
                    </a:lnTo>
                    <a:lnTo>
                      <a:pt x="1038" y="870"/>
                    </a:lnTo>
                    <a:lnTo>
                      <a:pt x="1050" y="864"/>
                    </a:lnTo>
                    <a:lnTo>
                      <a:pt x="1062" y="858"/>
                    </a:lnTo>
                    <a:lnTo>
                      <a:pt x="1074" y="852"/>
                    </a:lnTo>
                    <a:lnTo>
                      <a:pt x="1086" y="840"/>
                    </a:lnTo>
                    <a:lnTo>
                      <a:pt x="1086" y="834"/>
                    </a:lnTo>
                    <a:lnTo>
                      <a:pt x="1092" y="834"/>
                    </a:lnTo>
                    <a:lnTo>
                      <a:pt x="1098" y="822"/>
                    </a:lnTo>
                    <a:lnTo>
                      <a:pt x="1098" y="816"/>
                    </a:lnTo>
                    <a:lnTo>
                      <a:pt x="1104" y="798"/>
                    </a:lnTo>
                    <a:lnTo>
                      <a:pt x="1104" y="774"/>
                    </a:lnTo>
                    <a:lnTo>
                      <a:pt x="1104" y="750"/>
                    </a:lnTo>
                    <a:lnTo>
                      <a:pt x="1104" y="726"/>
                    </a:lnTo>
                    <a:lnTo>
                      <a:pt x="1104" y="702"/>
                    </a:lnTo>
                    <a:lnTo>
                      <a:pt x="1098" y="672"/>
                    </a:lnTo>
                    <a:lnTo>
                      <a:pt x="1086" y="618"/>
                    </a:lnTo>
                    <a:lnTo>
                      <a:pt x="1074" y="570"/>
                    </a:lnTo>
                    <a:lnTo>
                      <a:pt x="1062" y="522"/>
                    </a:lnTo>
                    <a:lnTo>
                      <a:pt x="1050" y="486"/>
                    </a:lnTo>
                    <a:lnTo>
                      <a:pt x="1020" y="492"/>
                    </a:lnTo>
                    <a:lnTo>
                      <a:pt x="990" y="492"/>
                    </a:lnTo>
                    <a:lnTo>
                      <a:pt x="960" y="498"/>
                    </a:lnTo>
                    <a:lnTo>
                      <a:pt x="930" y="498"/>
                    </a:lnTo>
                    <a:lnTo>
                      <a:pt x="900" y="498"/>
                    </a:lnTo>
                    <a:lnTo>
                      <a:pt x="870" y="498"/>
                    </a:lnTo>
                    <a:lnTo>
                      <a:pt x="840" y="492"/>
                    </a:lnTo>
                    <a:lnTo>
                      <a:pt x="816" y="492"/>
                    </a:lnTo>
                    <a:lnTo>
                      <a:pt x="762" y="486"/>
                    </a:lnTo>
                    <a:lnTo>
                      <a:pt x="726" y="480"/>
                    </a:lnTo>
                    <a:lnTo>
                      <a:pt x="696" y="474"/>
                    </a:lnTo>
                    <a:lnTo>
                      <a:pt x="690" y="468"/>
                    </a:lnTo>
                    <a:lnTo>
                      <a:pt x="666" y="462"/>
                    </a:lnTo>
                    <a:lnTo>
                      <a:pt x="648" y="450"/>
                    </a:lnTo>
                    <a:lnTo>
                      <a:pt x="630" y="438"/>
                    </a:lnTo>
                    <a:lnTo>
                      <a:pt x="618" y="420"/>
                    </a:lnTo>
                    <a:lnTo>
                      <a:pt x="606" y="402"/>
                    </a:lnTo>
                    <a:lnTo>
                      <a:pt x="600" y="390"/>
                    </a:lnTo>
                    <a:lnTo>
                      <a:pt x="594" y="372"/>
                    </a:lnTo>
                    <a:lnTo>
                      <a:pt x="588" y="360"/>
                    </a:lnTo>
                    <a:lnTo>
                      <a:pt x="588" y="342"/>
                    </a:lnTo>
                    <a:lnTo>
                      <a:pt x="594" y="324"/>
                    </a:lnTo>
                    <a:lnTo>
                      <a:pt x="594" y="306"/>
                    </a:lnTo>
                    <a:lnTo>
                      <a:pt x="600" y="294"/>
                    </a:lnTo>
                    <a:lnTo>
                      <a:pt x="606" y="282"/>
                    </a:lnTo>
                    <a:lnTo>
                      <a:pt x="618" y="270"/>
                    </a:lnTo>
                    <a:lnTo>
                      <a:pt x="624" y="258"/>
                    </a:lnTo>
                    <a:lnTo>
                      <a:pt x="636" y="246"/>
                    </a:lnTo>
                    <a:lnTo>
                      <a:pt x="648" y="234"/>
                    </a:lnTo>
                    <a:lnTo>
                      <a:pt x="654" y="222"/>
                    </a:lnTo>
                    <a:lnTo>
                      <a:pt x="666" y="204"/>
                    </a:lnTo>
                    <a:lnTo>
                      <a:pt x="672" y="186"/>
                    </a:lnTo>
                    <a:lnTo>
                      <a:pt x="678" y="168"/>
                    </a:lnTo>
                    <a:lnTo>
                      <a:pt x="678" y="144"/>
                    </a:lnTo>
                    <a:lnTo>
                      <a:pt x="678" y="126"/>
                    </a:lnTo>
                    <a:lnTo>
                      <a:pt x="678" y="102"/>
                    </a:lnTo>
                    <a:lnTo>
                      <a:pt x="672" y="84"/>
                    </a:lnTo>
                    <a:lnTo>
                      <a:pt x="666" y="60"/>
                    </a:lnTo>
                    <a:lnTo>
                      <a:pt x="660" y="54"/>
                    </a:lnTo>
                    <a:lnTo>
                      <a:pt x="654" y="48"/>
                    </a:lnTo>
                    <a:lnTo>
                      <a:pt x="642" y="36"/>
                    </a:lnTo>
                    <a:lnTo>
                      <a:pt x="636" y="30"/>
                    </a:lnTo>
                    <a:lnTo>
                      <a:pt x="630" y="24"/>
                    </a:lnTo>
                    <a:lnTo>
                      <a:pt x="618" y="18"/>
                    </a:lnTo>
                    <a:lnTo>
                      <a:pt x="606" y="12"/>
                    </a:lnTo>
                    <a:lnTo>
                      <a:pt x="594" y="6"/>
                    </a:lnTo>
                    <a:lnTo>
                      <a:pt x="576" y="0"/>
                    </a:lnTo>
                    <a:lnTo>
                      <a:pt x="564" y="0"/>
                    </a:lnTo>
                    <a:lnTo>
                      <a:pt x="546" y="0"/>
                    </a:lnTo>
                    <a:lnTo>
                      <a:pt x="528" y="0"/>
                    </a:lnTo>
                    <a:lnTo>
                      <a:pt x="516" y="0"/>
                    </a:lnTo>
                    <a:lnTo>
                      <a:pt x="498" y="0"/>
                    </a:lnTo>
                    <a:lnTo>
                      <a:pt x="486" y="0"/>
                    </a:lnTo>
                    <a:lnTo>
                      <a:pt x="474" y="6"/>
                    </a:lnTo>
                    <a:lnTo>
                      <a:pt x="462" y="6"/>
                    </a:lnTo>
                    <a:lnTo>
                      <a:pt x="450" y="12"/>
                    </a:lnTo>
                    <a:lnTo>
                      <a:pt x="438" y="18"/>
                    </a:lnTo>
                    <a:lnTo>
                      <a:pt x="426" y="24"/>
                    </a:lnTo>
                    <a:lnTo>
                      <a:pt x="420" y="30"/>
                    </a:lnTo>
                    <a:lnTo>
                      <a:pt x="408" y="36"/>
                    </a:lnTo>
                    <a:lnTo>
                      <a:pt x="402" y="42"/>
                    </a:lnTo>
                    <a:lnTo>
                      <a:pt x="396" y="54"/>
                    </a:lnTo>
                    <a:lnTo>
                      <a:pt x="384" y="66"/>
                    </a:lnTo>
                    <a:lnTo>
                      <a:pt x="378" y="90"/>
                    </a:lnTo>
                    <a:lnTo>
                      <a:pt x="372" y="108"/>
                    </a:lnTo>
                    <a:lnTo>
                      <a:pt x="372" y="126"/>
                    </a:lnTo>
                    <a:lnTo>
                      <a:pt x="372" y="144"/>
                    </a:lnTo>
                    <a:lnTo>
                      <a:pt x="372" y="168"/>
                    </a:lnTo>
                    <a:lnTo>
                      <a:pt x="378" y="186"/>
                    </a:lnTo>
                    <a:lnTo>
                      <a:pt x="384" y="204"/>
                    </a:lnTo>
                    <a:lnTo>
                      <a:pt x="396" y="216"/>
                    </a:lnTo>
                    <a:lnTo>
                      <a:pt x="408" y="234"/>
                    </a:lnTo>
                    <a:lnTo>
                      <a:pt x="420" y="246"/>
                    </a:lnTo>
                    <a:lnTo>
                      <a:pt x="432" y="264"/>
                    </a:lnTo>
                    <a:lnTo>
                      <a:pt x="438" y="282"/>
                    </a:lnTo>
                    <a:lnTo>
                      <a:pt x="444" y="294"/>
                    </a:lnTo>
                    <a:lnTo>
                      <a:pt x="450" y="312"/>
                    </a:lnTo>
                    <a:lnTo>
                      <a:pt x="450" y="330"/>
                    </a:lnTo>
                    <a:lnTo>
                      <a:pt x="444" y="348"/>
                    </a:lnTo>
                    <a:lnTo>
                      <a:pt x="444" y="366"/>
                    </a:lnTo>
                    <a:lnTo>
                      <a:pt x="432" y="384"/>
                    </a:lnTo>
                    <a:lnTo>
                      <a:pt x="426" y="396"/>
                    </a:lnTo>
                    <a:lnTo>
                      <a:pt x="414" y="414"/>
                    </a:lnTo>
                    <a:lnTo>
                      <a:pt x="396" y="426"/>
                    </a:lnTo>
                    <a:lnTo>
                      <a:pt x="378" y="438"/>
                    </a:lnTo>
                    <a:lnTo>
                      <a:pt x="360" y="450"/>
                    </a:lnTo>
                    <a:lnTo>
                      <a:pt x="330" y="462"/>
                    </a:lnTo>
                    <a:lnTo>
                      <a:pt x="306" y="468"/>
                    </a:lnTo>
                    <a:lnTo>
                      <a:pt x="288" y="468"/>
                    </a:lnTo>
                    <a:lnTo>
                      <a:pt x="258" y="468"/>
                    </a:lnTo>
                    <a:lnTo>
                      <a:pt x="228" y="468"/>
                    </a:lnTo>
                    <a:lnTo>
                      <a:pt x="192" y="468"/>
                    </a:lnTo>
                    <a:lnTo>
                      <a:pt x="156" y="468"/>
                    </a:lnTo>
                    <a:lnTo>
                      <a:pt x="114" y="468"/>
                    </a:lnTo>
                    <a:lnTo>
                      <a:pt x="72" y="468"/>
                    </a:lnTo>
                    <a:lnTo>
                      <a:pt x="30" y="468"/>
                    </a:lnTo>
                    <a:lnTo>
                      <a:pt x="24" y="498"/>
                    </a:lnTo>
                    <a:lnTo>
                      <a:pt x="18" y="540"/>
                    </a:lnTo>
                    <a:lnTo>
                      <a:pt x="12" y="588"/>
                    </a:lnTo>
                    <a:lnTo>
                      <a:pt x="6" y="636"/>
                    </a:lnTo>
                    <a:lnTo>
                      <a:pt x="0" y="684"/>
                    </a:lnTo>
                    <a:lnTo>
                      <a:pt x="0" y="726"/>
                    </a:lnTo>
                    <a:lnTo>
                      <a:pt x="0" y="762"/>
                    </a:lnTo>
                    <a:lnTo>
                      <a:pt x="0" y="786"/>
                    </a:lnTo>
                    <a:lnTo>
                      <a:pt x="6" y="798"/>
                    </a:lnTo>
                    <a:lnTo>
                      <a:pt x="12" y="810"/>
                    </a:lnTo>
                    <a:lnTo>
                      <a:pt x="18" y="816"/>
                    </a:lnTo>
                    <a:lnTo>
                      <a:pt x="30" y="828"/>
                    </a:lnTo>
                    <a:lnTo>
                      <a:pt x="42" y="834"/>
                    </a:lnTo>
                    <a:lnTo>
                      <a:pt x="54" y="840"/>
                    </a:lnTo>
                    <a:lnTo>
                      <a:pt x="72" y="846"/>
                    </a:lnTo>
                    <a:lnTo>
                      <a:pt x="84" y="852"/>
                    </a:lnTo>
                    <a:lnTo>
                      <a:pt x="102" y="852"/>
                    </a:lnTo>
                    <a:lnTo>
                      <a:pt x="120" y="852"/>
                    </a:lnTo>
                    <a:lnTo>
                      <a:pt x="132" y="852"/>
                    </a:lnTo>
                    <a:lnTo>
                      <a:pt x="150" y="852"/>
                    </a:lnTo>
                    <a:lnTo>
                      <a:pt x="168" y="846"/>
                    </a:lnTo>
                    <a:lnTo>
                      <a:pt x="180" y="840"/>
                    </a:lnTo>
                    <a:lnTo>
                      <a:pt x="192" y="834"/>
                    </a:lnTo>
                    <a:lnTo>
                      <a:pt x="204" y="822"/>
                    </a:lnTo>
                    <a:lnTo>
                      <a:pt x="216" y="816"/>
                    </a:lnTo>
                    <a:lnTo>
                      <a:pt x="228" y="804"/>
                    </a:lnTo>
                    <a:lnTo>
                      <a:pt x="246" y="804"/>
                    </a:lnTo>
                    <a:lnTo>
                      <a:pt x="258" y="798"/>
                    </a:lnTo>
                    <a:lnTo>
                      <a:pt x="276" y="798"/>
                    </a:lnTo>
                    <a:lnTo>
                      <a:pt x="294" y="798"/>
                    </a:lnTo>
                    <a:lnTo>
                      <a:pt x="312" y="804"/>
                    </a:lnTo>
                    <a:lnTo>
                      <a:pt x="330" y="810"/>
                    </a:lnTo>
                    <a:lnTo>
                      <a:pt x="342" y="816"/>
                    </a:lnTo>
                    <a:lnTo>
                      <a:pt x="360" y="828"/>
                    </a:lnTo>
                    <a:lnTo>
                      <a:pt x="372" y="840"/>
                    </a:lnTo>
                    <a:lnTo>
                      <a:pt x="384" y="858"/>
                    </a:lnTo>
                    <a:lnTo>
                      <a:pt x="396" y="876"/>
                    </a:lnTo>
                    <a:lnTo>
                      <a:pt x="402" y="894"/>
                    </a:lnTo>
                    <a:lnTo>
                      <a:pt x="408" y="918"/>
                    </a:lnTo>
                    <a:lnTo>
                      <a:pt x="408" y="942"/>
                    </a:lnTo>
                    <a:lnTo>
                      <a:pt x="408" y="960"/>
                    </a:lnTo>
                    <a:lnTo>
                      <a:pt x="402" y="972"/>
                    </a:lnTo>
                    <a:lnTo>
                      <a:pt x="396" y="990"/>
                    </a:lnTo>
                    <a:lnTo>
                      <a:pt x="384" y="1002"/>
                    </a:lnTo>
                    <a:lnTo>
                      <a:pt x="372" y="1014"/>
                    </a:lnTo>
                    <a:lnTo>
                      <a:pt x="360" y="1026"/>
                    </a:lnTo>
                    <a:lnTo>
                      <a:pt x="342" y="1032"/>
                    </a:lnTo>
                    <a:lnTo>
                      <a:pt x="330" y="1038"/>
                    </a:lnTo>
                    <a:lnTo>
                      <a:pt x="312" y="1044"/>
                    </a:lnTo>
                    <a:lnTo>
                      <a:pt x="294" y="1050"/>
                    </a:lnTo>
                    <a:lnTo>
                      <a:pt x="276" y="1050"/>
                    </a:lnTo>
                    <a:lnTo>
                      <a:pt x="258" y="1050"/>
                    </a:lnTo>
                    <a:lnTo>
                      <a:pt x="246" y="1044"/>
                    </a:lnTo>
                    <a:lnTo>
                      <a:pt x="228" y="1038"/>
                    </a:lnTo>
                    <a:lnTo>
                      <a:pt x="216" y="1026"/>
                    </a:lnTo>
                    <a:lnTo>
                      <a:pt x="204" y="1014"/>
                    </a:lnTo>
                    <a:lnTo>
                      <a:pt x="192" y="1002"/>
                    </a:lnTo>
                    <a:lnTo>
                      <a:pt x="180" y="996"/>
                    </a:lnTo>
                    <a:lnTo>
                      <a:pt x="168" y="990"/>
                    </a:lnTo>
                    <a:lnTo>
                      <a:pt x="156" y="984"/>
                    </a:lnTo>
                    <a:lnTo>
                      <a:pt x="144" y="984"/>
                    </a:lnTo>
                    <a:lnTo>
                      <a:pt x="132" y="984"/>
                    </a:lnTo>
                    <a:lnTo>
                      <a:pt x="114" y="984"/>
                    </a:lnTo>
                    <a:lnTo>
                      <a:pt x="102" y="984"/>
                    </a:lnTo>
                    <a:lnTo>
                      <a:pt x="90" y="996"/>
                    </a:lnTo>
                    <a:lnTo>
                      <a:pt x="72" y="1002"/>
                    </a:lnTo>
                    <a:lnTo>
                      <a:pt x="60" y="1008"/>
                    </a:lnTo>
                    <a:lnTo>
                      <a:pt x="48" y="1020"/>
                    </a:lnTo>
                    <a:lnTo>
                      <a:pt x="36" y="1032"/>
                    </a:lnTo>
                    <a:lnTo>
                      <a:pt x="30" y="1044"/>
                    </a:lnTo>
                    <a:lnTo>
                      <a:pt x="18" y="1056"/>
                    </a:lnTo>
                    <a:lnTo>
                      <a:pt x="12" y="1074"/>
                    </a:lnTo>
                    <a:lnTo>
                      <a:pt x="6" y="1086"/>
                    </a:lnTo>
                    <a:lnTo>
                      <a:pt x="6" y="1110"/>
                    </a:lnTo>
                    <a:lnTo>
                      <a:pt x="6" y="1128"/>
                    </a:lnTo>
                    <a:lnTo>
                      <a:pt x="12" y="1152"/>
                    </a:lnTo>
                    <a:lnTo>
                      <a:pt x="18" y="1206"/>
                    </a:lnTo>
                    <a:lnTo>
                      <a:pt x="30" y="1266"/>
                    </a:lnTo>
                    <a:lnTo>
                      <a:pt x="36" y="1296"/>
                    </a:lnTo>
                    <a:lnTo>
                      <a:pt x="42" y="1320"/>
                    </a:lnTo>
                    <a:lnTo>
                      <a:pt x="42" y="1350"/>
                    </a:lnTo>
                    <a:lnTo>
                      <a:pt x="48" y="1380"/>
                    </a:lnTo>
                    <a:lnTo>
                      <a:pt x="48" y="1404"/>
                    </a:lnTo>
                    <a:lnTo>
                      <a:pt x="42" y="1428"/>
                    </a:lnTo>
                    <a:lnTo>
                      <a:pt x="42" y="1440"/>
                    </a:lnTo>
                    <a:lnTo>
                      <a:pt x="36" y="1452"/>
                    </a:lnTo>
                    <a:lnTo>
                      <a:pt x="36" y="1464"/>
                    </a:lnTo>
                    <a:lnTo>
                      <a:pt x="30" y="1470"/>
                    </a:lnTo>
                    <a:lnTo>
                      <a:pt x="72" y="1464"/>
                    </a:lnTo>
                    <a:lnTo>
                      <a:pt x="114" y="1452"/>
                    </a:lnTo>
                    <a:lnTo>
                      <a:pt x="156" y="1452"/>
                    </a:lnTo>
                    <a:lnTo>
                      <a:pt x="192" y="1446"/>
                    </a:lnTo>
                    <a:lnTo>
                      <a:pt x="234" y="1440"/>
                    </a:lnTo>
                    <a:lnTo>
                      <a:pt x="270" y="1440"/>
                    </a:lnTo>
                    <a:lnTo>
                      <a:pt x="288" y="1446"/>
                    </a:lnTo>
                    <a:lnTo>
                      <a:pt x="306" y="1446"/>
                    </a:lnTo>
                    <a:lnTo>
                      <a:pt x="318" y="1452"/>
                    </a:lnTo>
                    <a:lnTo>
                      <a:pt x="336" y="1458"/>
                    </a:lnTo>
                    <a:close/>
                  </a:path>
                </a:pathLst>
              </a:custGeom>
              <a:solidFill>
                <a:srgbClr val="FF3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657" name="Freeform 17"/>
              <p:cNvSpPr>
                <a:spLocks noEditPoints="1"/>
              </p:cNvSpPr>
              <p:nvPr/>
            </p:nvSpPr>
            <p:spPr bwMode="auto">
              <a:xfrm>
                <a:off x="4834" y="160"/>
                <a:ext cx="1122" cy="1530"/>
              </a:xfrm>
              <a:custGeom>
                <a:avLst/>
                <a:gdLst/>
                <a:ahLst/>
                <a:cxnLst>
                  <a:cxn ang="0">
                    <a:pos x="492" y="1422"/>
                  </a:cxn>
                  <a:cxn ang="0">
                    <a:pos x="426" y="1206"/>
                  </a:cxn>
                  <a:cxn ang="0">
                    <a:pos x="504" y="1122"/>
                  </a:cxn>
                  <a:cxn ang="0">
                    <a:pos x="618" y="1134"/>
                  </a:cxn>
                  <a:cxn ang="0">
                    <a:pos x="690" y="1248"/>
                  </a:cxn>
                  <a:cxn ang="0">
                    <a:pos x="606" y="1398"/>
                  </a:cxn>
                  <a:cxn ang="0">
                    <a:pos x="738" y="1512"/>
                  </a:cxn>
                  <a:cxn ang="0">
                    <a:pos x="1062" y="1434"/>
                  </a:cxn>
                  <a:cxn ang="0">
                    <a:pos x="1008" y="1050"/>
                  </a:cxn>
                  <a:cxn ang="0">
                    <a:pos x="870" y="1080"/>
                  </a:cxn>
                  <a:cxn ang="0">
                    <a:pos x="702" y="1032"/>
                  </a:cxn>
                  <a:cxn ang="0">
                    <a:pos x="702" y="906"/>
                  </a:cxn>
                  <a:cxn ang="0">
                    <a:pos x="888" y="828"/>
                  </a:cxn>
                  <a:cxn ang="0">
                    <a:pos x="972" y="894"/>
                  </a:cxn>
                  <a:cxn ang="0">
                    <a:pos x="1092" y="852"/>
                  </a:cxn>
                  <a:cxn ang="0">
                    <a:pos x="1068" y="492"/>
                  </a:cxn>
                  <a:cxn ang="0">
                    <a:pos x="642" y="438"/>
                  </a:cxn>
                  <a:cxn ang="0">
                    <a:pos x="630" y="282"/>
                  </a:cxn>
                  <a:cxn ang="0">
                    <a:pos x="684" y="66"/>
                  </a:cxn>
                  <a:cxn ang="0">
                    <a:pos x="480" y="6"/>
                  </a:cxn>
                  <a:cxn ang="0">
                    <a:pos x="384" y="66"/>
                  </a:cxn>
                  <a:cxn ang="0">
                    <a:pos x="426" y="252"/>
                  </a:cxn>
                  <a:cxn ang="0">
                    <a:pos x="384" y="438"/>
                  </a:cxn>
                  <a:cxn ang="0">
                    <a:pos x="0" y="792"/>
                  </a:cxn>
                  <a:cxn ang="0">
                    <a:pos x="180" y="864"/>
                  </a:cxn>
                  <a:cxn ang="0">
                    <a:pos x="300" y="816"/>
                  </a:cxn>
                  <a:cxn ang="0">
                    <a:pos x="396" y="990"/>
                  </a:cxn>
                  <a:cxn ang="0">
                    <a:pos x="204" y="1002"/>
                  </a:cxn>
                  <a:cxn ang="0">
                    <a:pos x="36" y="1038"/>
                  </a:cxn>
                  <a:cxn ang="0">
                    <a:pos x="42" y="1332"/>
                  </a:cxn>
                  <a:cxn ang="0">
                    <a:pos x="78" y="1482"/>
                  </a:cxn>
                  <a:cxn ang="0">
                    <a:pos x="342" y="1458"/>
                  </a:cxn>
                  <a:cxn ang="0">
                    <a:pos x="36" y="1476"/>
                  </a:cxn>
                  <a:cxn ang="0">
                    <a:pos x="42" y="1302"/>
                  </a:cxn>
                  <a:cxn ang="0">
                    <a:pos x="48" y="1044"/>
                  </a:cxn>
                  <a:cxn ang="0">
                    <a:pos x="204" y="1026"/>
                  </a:cxn>
                  <a:cxn ang="0">
                    <a:pos x="414" y="1002"/>
                  </a:cxn>
                  <a:cxn ang="0">
                    <a:pos x="300" y="798"/>
                  </a:cxn>
                  <a:cxn ang="0">
                    <a:pos x="156" y="858"/>
                  </a:cxn>
                  <a:cxn ang="0">
                    <a:pos x="18" y="732"/>
                  </a:cxn>
                  <a:cxn ang="0">
                    <a:pos x="426" y="432"/>
                  </a:cxn>
                  <a:cxn ang="0">
                    <a:pos x="420" y="234"/>
                  </a:cxn>
                  <a:cxn ang="0">
                    <a:pos x="414" y="66"/>
                  </a:cxn>
                  <a:cxn ang="0">
                    <a:pos x="492" y="6"/>
                  </a:cxn>
                  <a:cxn ang="0">
                    <a:pos x="672" y="96"/>
                  </a:cxn>
                  <a:cxn ang="0">
                    <a:pos x="606" y="288"/>
                  </a:cxn>
                  <a:cxn ang="0">
                    <a:pos x="672" y="480"/>
                  </a:cxn>
                  <a:cxn ang="0">
                    <a:pos x="1074" y="582"/>
                  </a:cxn>
                  <a:cxn ang="0">
                    <a:pos x="1086" y="840"/>
                  </a:cxn>
                  <a:cxn ang="0">
                    <a:pos x="978" y="876"/>
                  </a:cxn>
                  <a:cxn ang="0">
                    <a:pos x="876" y="816"/>
                  </a:cxn>
                  <a:cxn ang="0">
                    <a:pos x="678" y="912"/>
                  </a:cxn>
                  <a:cxn ang="0">
                    <a:pos x="690" y="1044"/>
                  </a:cxn>
                  <a:cxn ang="0">
                    <a:pos x="900" y="1086"/>
                  </a:cxn>
                  <a:cxn ang="0">
                    <a:pos x="1014" y="1080"/>
                  </a:cxn>
                  <a:cxn ang="0">
                    <a:pos x="1044" y="1434"/>
                  </a:cxn>
                  <a:cxn ang="0">
                    <a:pos x="744" y="1494"/>
                  </a:cxn>
                  <a:cxn ang="0">
                    <a:pos x="618" y="1404"/>
                  </a:cxn>
                  <a:cxn ang="0">
                    <a:pos x="708" y="1206"/>
                  </a:cxn>
                  <a:cxn ang="0">
                    <a:pos x="624" y="1116"/>
                  </a:cxn>
                  <a:cxn ang="0">
                    <a:pos x="474" y="1116"/>
                  </a:cxn>
                  <a:cxn ang="0">
                    <a:pos x="402" y="1224"/>
                  </a:cxn>
                  <a:cxn ang="0">
                    <a:pos x="474" y="1446"/>
                  </a:cxn>
                </a:cxnLst>
                <a:rect l="0" t="0" r="r" b="b"/>
                <a:pathLst>
                  <a:path w="1122" h="1530">
                    <a:moveTo>
                      <a:pt x="366" y="1482"/>
                    </a:moveTo>
                    <a:lnTo>
                      <a:pt x="366" y="1470"/>
                    </a:lnTo>
                    <a:lnTo>
                      <a:pt x="366" y="1482"/>
                    </a:lnTo>
                    <a:lnTo>
                      <a:pt x="384" y="1488"/>
                    </a:lnTo>
                    <a:lnTo>
                      <a:pt x="384" y="1488"/>
                    </a:lnTo>
                    <a:lnTo>
                      <a:pt x="384" y="1488"/>
                    </a:lnTo>
                    <a:lnTo>
                      <a:pt x="408" y="1488"/>
                    </a:lnTo>
                    <a:lnTo>
                      <a:pt x="426" y="1488"/>
                    </a:lnTo>
                    <a:lnTo>
                      <a:pt x="438" y="1488"/>
                    </a:lnTo>
                    <a:lnTo>
                      <a:pt x="444" y="1488"/>
                    </a:lnTo>
                    <a:lnTo>
                      <a:pt x="444" y="1488"/>
                    </a:lnTo>
                    <a:lnTo>
                      <a:pt x="456" y="1482"/>
                    </a:lnTo>
                    <a:lnTo>
                      <a:pt x="468" y="1476"/>
                    </a:lnTo>
                    <a:lnTo>
                      <a:pt x="468" y="1470"/>
                    </a:lnTo>
                    <a:lnTo>
                      <a:pt x="474" y="1470"/>
                    </a:lnTo>
                    <a:lnTo>
                      <a:pt x="480" y="1458"/>
                    </a:lnTo>
                    <a:lnTo>
                      <a:pt x="468" y="1452"/>
                    </a:lnTo>
                    <a:lnTo>
                      <a:pt x="474" y="1464"/>
                    </a:lnTo>
                    <a:lnTo>
                      <a:pt x="486" y="1458"/>
                    </a:lnTo>
                    <a:lnTo>
                      <a:pt x="492" y="1452"/>
                    </a:lnTo>
                    <a:lnTo>
                      <a:pt x="492" y="1446"/>
                    </a:lnTo>
                    <a:lnTo>
                      <a:pt x="492" y="1434"/>
                    </a:lnTo>
                    <a:lnTo>
                      <a:pt x="492" y="1422"/>
                    </a:lnTo>
                    <a:lnTo>
                      <a:pt x="492" y="1404"/>
                    </a:lnTo>
                    <a:lnTo>
                      <a:pt x="492" y="1392"/>
                    </a:lnTo>
                    <a:lnTo>
                      <a:pt x="492" y="1392"/>
                    </a:lnTo>
                    <a:lnTo>
                      <a:pt x="492" y="1392"/>
                    </a:lnTo>
                    <a:lnTo>
                      <a:pt x="486" y="1380"/>
                    </a:lnTo>
                    <a:lnTo>
                      <a:pt x="480" y="1368"/>
                    </a:lnTo>
                    <a:lnTo>
                      <a:pt x="480" y="1368"/>
                    </a:lnTo>
                    <a:lnTo>
                      <a:pt x="474" y="1362"/>
                    </a:lnTo>
                    <a:lnTo>
                      <a:pt x="462" y="1350"/>
                    </a:lnTo>
                    <a:lnTo>
                      <a:pt x="450" y="1338"/>
                    </a:lnTo>
                    <a:lnTo>
                      <a:pt x="444" y="1344"/>
                    </a:lnTo>
                    <a:lnTo>
                      <a:pt x="456" y="1344"/>
                    </a:lnTo>
                    <a:lnTo>
                      <a:pt x="444" y="1320"/>
                    </a:lnTo>
                    <a:lnTo>
                      <a:pt x="438" y="1302"/>
                    </a:lnTo>
                    <a:lnTo>
                      <a:pt x="432" y="1284"/>
                    </a:lnTo>
                    <a:lnTo>
                      <a:pt x="426" y="1266"/>
                    </a:lnTo>
                    <a:lnTo>
                      <a:pt x="420" y="1242"/>
                    </a:lnTo>
                    <a:lnTo>
                      <a:pt x="408" y="1242"/>
                    </a:lnTo>
                    <a:lnTo>
                      <a:pt x="420" y="1242"/>
                    </a:lnTo>
                    <a:lnTo>
                      <a:pt x="420" y="1224"/>
                    </a:lnTo>
                    <a:lnTo>
                      <a:pt x="408" y="1224"/>
                    </a:lnTo>
                    <a:lnTo>
                      <a:pt x="420" y="1230"/>
                    </a:lnTo>
                    <a:lnTo>
                      <a:pt x="426" y="1206"/>
                    </a:lnTo>
                    <a:lnTo>
                      <a:pt x="432" y="1188"/>
                    </a:lnTo>
                    <a:lnTo>
                      <a:pt x="438" y="1170"/>
                    </a:lnTo>
                    <a:lnTo>
                      <a:pt x="426" y="1164"/>
                    </a:lnTo>
                    <a:lnTo>
                      <a:pt x="432" y="1170"/>
                    </a:lnTo>
                    <a:lnTo>
                      <a:pt x="438" y="1164"/>
                    </a:lnTo>
                    <a:lnTo>
                      <a:pt x="444" y="1164"/>
                    </a:lnTo>
                    <a:lnTo>
                      <a:pt x="444" y="1164"/>
                    </a:lnTo>
                    <a:lnTo>
                      <a:pt x="450" y="1152"/>
                    </a:lnTo>
                    <a:lnTo>
                      <a:pt x="438" y="1146"/>
                    </a:lnTo>
                    <a:lnTo>
                      <a:pt x="444" y="1152"/>
                    </a:lnTo>
                    <a:lnTo>
                      <a:pt x="450" y="1146"/>
                    </a:lnTo>
                    <a:lnTo>
                      <a:pt x="456" y="1140"/>
                    </a:lnTo>
                    <a:lnTo>
                      <a:pt x="462" y="1134"/>
                    </a:lnTo>
                    <a:lnTo>
                      <a:pt x="456" y="1128"/>
                    </a:lnTo>
                    <a:lnTo>
                      <a:pt x="462" y="1140"/>
                    </a:lnTo>
                    <a:lnTo>
                      <a:pt x="474" y="1134"/>
                    </a:lnTo>
                    <a:lnTo>
                      <a:pt x="468" y="1122"/>
                    </a:lnTo>
                    <a:lnTo>
                      <a:pt x="468" y="1134"/>
                    </a:lnTo>
                    <a:lnTo>
                      <a:pt x="474" y="1134"/>
                    </a:lnTo>
                    <a:lnTo>
                      <a:pt x="480" y="1134"/>
                    </a:lnTo>
                    <a:lnTo>
                      <a:pt x="480" y="1134"/>
                    </a:lnTo>
                    <a:lnTo>
                      <a:pt x="492" y="1128"/>
                    </a:lnTo>
                    <a:lnTo>
                      <a:pt x="504" y="1122"/>
                    </a:lnTo>
                    <a:lnTo>
                      <a:pt x="498" y="1110"/>
                    </a:lnTo>
                    <a:lnTo>
                      <a:pt x="498" y="1122"/>
                    </a:lnTo>
                    <a:lnTo>
                      <a:pt x="510" y="1122"/>
                    </a:lnTo>
                    <a:lnTo>
                      <a:pt x="516" y="1122"/>
                    </a:lnTo>
                    <a:lnTo>
                      <a:pt x="516" y="1122"/>
                    </a:lnTo>
                    <a:lnTo>
                      <a:pt x="528" y="1116"/>
                    </a:lnTo>
                    <a:lnTo>
                      <a:pt x="522" y="1104"/>
                    </a:lnTo>
                    <a:lnTo>
                      <a:pt x="522" y="1116"/>
                    </a:lnTo>
                    <a:lnTo>
                      <a:pt x="534" y="1116"/>
                    </a:lnTo>
                    <a:lnTo>
                      <a:pt x="552" y="1116"/>
                    </a:lnTo>
                    <a:lnTo>
                      <a:pt x="564" y="1116"/>
                    </a:lnTo>
                    <a:lnTo>
                      <a:pt x="564" y="1104"/>
                    </a:lnTo>
                    <a:lnTo>
                      <a:pt x="564" y="1116"/>
                    </a:lnTo>
                    <a:lnTo>
                      <a:pt x="582" y="1122"/>
                    </a:lnTo>
                    <a:lnTo>
                      <a:pt x="582" y="1122"/>
                    </a:lnTo>
                    <a:lnTo>
                      <a:pt x="582" y="1122"/>
                    </a:lnTo>
                    <a:lnTo>
                      <a:pt x="594" y="1122"/>
                    </a:lnTo>
                    <a:lnTo>
                      <a:pt x="594" y="1110"/>
                    </a:lnTo>
                    <a:lnTo>
                      <a:pt x="594" y="1122"/>
                    </a:lnTo>
                    <a:lnTo>
                      <a:pt x="606" y="1128"/>
                    </a:lnTo>
                    <a:lnTo>
                      <a:pt x="618" y="1134"/>
                    </a:lnTo>
                    <a:lnTo>
                      <a:pt x="618" y="1134"/>
                    </a:lnTo>
                    <a:lnTo>
                      <a:pt x="618" y="1134"/>
                    </a:lnTo>
                    <a:lnTo>
                      <a:pt x="630" y="1134"/>
                    </a:lnTo>
                    <a:lnTo>
                      <a:pt x="630" y="1122"/>
                    </a:lnTo>
                    <a:lnTo>
                      <a:pt x="624" y="1128"/>
                    </a:lnTo>
                    <a:lnTo>
                      <a:pt x="630" y="1134"/>
                    </a:lnTo>
                    <a:lnTo>
                      <a:pt x="636" y="1140"/>
                    </a:lnTo>
                    <a:lnTo>
                      <a:pt x="636" y="1140"/>
                    </a:lnTo>
                    <a:lnTo>
                      <a:pt x="648" y="1146"/>
                    </a:lnTo>
                    <a:lnTo>
                      <a:pt x="648" y="1134"/>
                    </a:lnTo>
                    <a:lnTo>
                      <a:pt x="642" y="1140"/>
                    </a:lnTo>
                    <a:lnTo>
                      <a:pt x="648" y="1146"/>
                    </a:lnTo>
                    <a:lnTo>
                      <a:pt x="654" y="1152"/>
                    </a:lnTo>
                    <a:lnTo>
                      <a:pt x="654" y="1152"/>
                    </a:lnTo>
                    <a:lnTo>
                      <a:pt x="666" y="1158"/>
                    </a:lnTo>
                    <a:lnTo>
                      <a:pt x="666" y="1146"/>
                    </a:lnTo>
                    <a:lnTo>
                      <a:pt x="660" y="1152"/>
                    </a:lnTo>
                    <a:lnTo>
                      <a:pt x="666" y="1164"/>
                    </a:lnTo>
                    <a:lnTo>
                      <a:pt x="672" y="1176"/>
                    </a:lnTo>
                    <a:lnTo>
                      <a:pt x="684" y="1194"/>
                    </a:lnTo>
                    <a:lnTo>
                      <a:pt x="690" y="1212"/>
                    </a:lnTo>
                    <a:lnTo>
                      <a:pt x="696" y="1206"/>
                    </a:lnTo>
                    <a:lnTo>
                      <a:pt x="690" y="1206"/>
                    </a:lnTo>
                    <a:lnTo>
                      <a:pt x="690" y="1224"/>
                    </a:lnTo>
                    <a:lnTo>
                      <a:pt x="690" y="1248"/>
                    </a:lnTo>
                    <a:lnTo>
                      <a:pt x="690" y="1266"/>
                    </a:lnTo>
                    <a:lnTo>
                      <a:pt x="696" y="1266"/>
                    </a:lnTo>
                    <a:lnTo>
                      <a:pt x="690" y="1266"/>
                    </a:lnTo>
                    <a:lnTo>
                      <a:pt x="684" y="1284"/>
                    </a:lnTo>
                    <a:lnTo>
                      <a:pt x="678" y="1302"/>
                    </a:lnTo>
                    <a:lnTo>
                      <a:pt x="684" y="1302"/>
                    </a:lnTo>
                    <a:lnTo>
                      <a:pt x="678" y="1296"/>
                    </a:lnTo>
                    <a:lnTo>
                      <a:pt x="666" y="1308"/>
                    </a:lnTo>
                    <a:lnTo>
                      <a:pt x="666" y="1314"/>
                    </a:lnTo>
                    <a:lnTo>
                      <a:pt x="666" y="1314"/>
                    </a:lnTo>
                    <a:lnTo>
                      <a:pt x="654" y="1332"/>
                    </a:lnTo>
                    <a:lnTo>
                      <a:pt x="660" y="1332"/>
                    </a:lnTo>
                    <a:lnTo>
                      <a:pt x="654" y="1326"/>
                    </a:lnTo>
                    <a:lnTo>
                      <a:pt x="630" y="1350"/>
                    </a:lnTo>
                    <a:lnTo>
                      <a:pt x="630" y="1356"/>
                    </a:lnTo>
                    <a:lnTo>
                      <a:pt x="630" y="1356"/>
                    </a:lnTo>
                    <a:lnTo>
                      <a:pt x="618" y="1380"/>
                    </a:lnTo>
                    <a:lnTo>
                      <a:pt x="612" y="1392"/>
                    </a:lnTo>
                    <a:lnTo>
                      <a:pt x="618" y="1392"/>
                    </a:lnTo>
                    <a:lnTo>
                      <a:pt x="612" y="1386"/>
                    </a:lnTo>
                    <a:lnTo>
                      <a:pt x="606" y="1392"/>
                    </a:lnTo>
                    <a:lnTo>
                      <a:pt x="606" y="1398"/>
                    </a:lnTo>
                    <a:lnTo>
                      <a:pt x="606" y="1398"/>
                    </a:lnTo>
                    <a:lnTo>
                      <a:pt x="606" y="1410"/>
                    </a:lnTo>
                    <a:lnTo>
                      <a:pt x="606" y="1416"/>
                    </a:lnTo>
                    <a:lnTo>
                      <a:pt x="606" y="1428"/>
                    </a:lnTo>
                    <a:lnTo>
                      <a:pt x="606" y="1434"/>
                    </a:lnTo>
                    <a:lnTo>
                      <a:pt x="606" y="1440"/>
                    </a:lnTo>
                    <a:lnTo>
                      <a:pt x="606" y="1440"/>
                    </a:lnTo>
                    <a:lnTo>
                      <a:pt x="612" y="1446"/>
                    </a:lnTo>
                    <a:lnTo>
                      <a:pt x="618" y="1452"/>
                    </a:lnTo>
                    <a:lnTo>
                      <a:pt x="630" y="1464"/>
                    </a:lnTo>
                    <a:lnTo>
                      <a:pt x="636" y="1470"/>
                    </a:lnTo>
                    <a:lnTo>
                      <a:pt x="642" y="1476"/>
                    </a:lnTo>
                    <a:lnTo>
                      <a:pt x="642" y="1476"/>
                    </a:lnTo>
                    <a:lnTo>
                      <a:pt x="654" y="1482"/>
                    </a:lnTo>
                    <a:lnTo>
                      <a:pt x="672" y="1488"/>
                    </a:lnTo>
                    <a:lnTo>
                      <a:pt x="690" y="1494"/>
                    </a:lnTo>
                    <a:lnTo>
                      <a:pt x="678" y="1488"/>
                    </a:lnTo>
                    <a:lnTo>
                      <a:pt x="690" y="1494"/>
                    </a:lnTo>
                    <a:lnTo>
                      <a:pt x="714" y="1500"/>
                    </a:lnTo>
                    <a:lnTo>
                      <a:pt x="714" y="1488"/>
                    </a:lnTo>
                    <a:lnTo>
                      <a:pt x="714" y="1500"/>
                    </a:lnTo>
                    <a:lnTo>
                      <a:pt x="738" y="1512"/>
                    </a:lnTo>
                    <a:lnTo>
                      <a:pt x="738" y="1512"/>
                    </a:lnTo>
                    <a:lnTo>
                      <a:pt x="738" y="1512"/>
                    </a:lnTo>
                    <a:lnTo>
                      <a:pt x="762" y="1512"/>
                    </a:lnTo>
                    <a:lnTo>
                      <a:pt x="786" y="1518"/>
                    </a:lnTo>
                    <a:lnTo>
                      <a:pt x="810" y="1524"/>
                    </a:lnTo>
                    <a:lnTo>
                      <a:pt x="840" y="1530"/>
                    </a:lnTo>
                    <a:lnTo>
                      <a:pt x="870" y="1530"/>
                    </a:lnTo>
                    <a:lnTo>
                      <a:pt x="894" y="1530"/>
                    </a:lnTo>
                    <a:lnTo>
                      <a:pt x="924" y="1530"/>
                    </a:lnTo>
                    <a:lnTo>
                      <a:pt x="948" y="1530"/>
                    </a:lnTo>
                    <a:lnTo>
                      <a:pt x="972" y="1524"/>
                    </a:lnTo>
                    <a:lnTo>
                      <a:pt x="996" y="1518"/>
                    </a:lnTo>
                    <a:lnTo>
                      <a:pt x="1020" y="1512"/>
                    </a:lnTo>
                    <a:lnTo>
                      <a:pt x="1026" y="1506"/>
                    </a:lnTo>
                    <a:lnTo>
                      <a:pt x="1026" y="1512"/>
                    </a:lnTo>
                    <a:lnTo>
                      <a:pt x="1044" y="1500"/>
                    </a:lnTo>
                    <a:lnTo>
                      <a:pt x="1062" y="1488"/>
                    </a:lnTo>
                    <a:lnTo>
                      <a:pt x="1068" y="1482"/>
                    </a:lnTo>
                    <a:lnTo>
                      <a:pt x="1068" y="1476"/>
                    </a:lnTo>
                    <a:lnTo>
                      <a:pt x="1062" y="1458"/>
                    </a:lnTo>
                    <a:lnTo>
                      <a:pt x="1050" y="1458"/>
                    </a:lnTo>
                    <a:lnTo>
                      <a:pt x="1062" y="1458"/>
                    </a:lnTo>
                    <a:lnTo>
                      <a:pt x="1062" y="1434"/>
                    </a:lnTo>
                    <a:lnTo>
                      <a:pt x="1062" y="1434"/>
                    </a:lnTo>
                    <a:lnTo>
                      <a:pt x="1062" y="1434"/>
                    </a:lnTo>
                    <a:lnTo>
                      <a:pt x="1056" y="1410"/>
                    </a:lnTo>
                    <a:lnTo>
                      <a:pt x="1044" y="1410"/>
                    </a:lnTo>
                    <a:lnTo>
                      <a:pt x="1056" y="1410"/>
                    </a:lnTo>
                    <a:lnTo>
                      <a:pt x="1056" y="1386"/>
                    </a:lnTo>
                    <a:lnTo>
                      <a:pt x="1056" y="1338"/>
                    </a:lnTo>
                    <a:lnTo>
                      <a:pt x="1056" y="1284"/>
                    </a:lnTo>
                    <a:lnTo>
                      <a:pt x="1062" y="1236"/>
                    </a:lnTo>
                    <a:lnTo>
                      <a:pt x="1062" y="1188"/>
                    </a:lnTo>
                    <a:lnTo>
                      <a:pt x="1068" y="1152"/>
                    </a:lnTo>
                    <a:lnTo>
                      <a:pt x="1068" y="1122"/>
                    </a:lnTo>
                    <a:lnTo>
                      <a:pt x="1068" y="1116"/>
                    </a:lnTo>
                    <a:lnTo>
                      <a:pt x="1068" y="1116"/>
                    </a:lnTo>
                    <a:lnTo>
                      <a:pt x="1068" y="1116"/>
                    </a:lnTo>
                    <a:lnTo>
                      <a:pt x="1062" y="1104"/>
                    </a:lnTo>
                    <a:lnTo>
                      <a:pt x="1056" y="1092"/>
                    </a:lnTo>
                    <a:lnTo>
                      <a:pt x="1050" y="1080"/>
                    </a:lnTo>
                    <a:lnTo>
                      <a:pt x="1044" y="1074"/>
                    </a:lnTo>
                    <a:lnTo>
                      <a:pt x="1044" y="1074"/>
                    </a:lnTo>
                    <a:lnTo>
                      <a:pt x="1032" y="1068"/>
                    </a:lnTo>
                    <a:lnTo>
                      <a:pt x="1020" y="1062"/>
                    </a:lnTo>
                    <a:lnTo>
                      <a:pt x="1014" y="1068"/>
                    </a:lnTo>
                    <a:lnTo>
                      <a:pt x="1020" y="1062"/>
                    </a:lnTo>
                    <a:lnTo>
                      <a:pt x="1008" y="1050"/>
                    </a:lnTo>
                    <a:lnTo>
                      <a:pt x="1008" y="1050"/>
                    </a:lnTo>
                    <a:lnTo>
                      <a:pt x="1002" y="1050"/>
                    </a:lnTo>
                    <a:lnTo>
                      <a:pt x="990" y="1050"/>
                    </a:lnTo>
                    <a:lnTo>
                      <a:pt x="990" y="1056"/>
                    </a:lnTo>
                    <a:lnTo>
                      <a:pt x="996" y="1050"/>
                    </a:lnTo>
                    <a:lnTo>
                      <a:pt x="984" y="1044"/>
                    </a:lnTo>
                    <a:lnTo>
                      <a:pt x="972" y="1038"/>
                    </a:lnTo>
                    <a:lnTo>
                      <a:pt x="972" y="1038"/>
                    </a:lnTo>
                    <a:lnTo>
                      <a:pt x="966" y="1038"/>
                    </a:lnTo>
                    <a:lnTo>
                      <a:pt x="954" y="1038"/>
                    </a:lnTo>
                    <a:lnTo>
                      <a:pt x="936" y="1038"/>
                    </a:lnTo>
                    <a:lnTo>
                      <a:pt x="936" y="1038"/>
                    </a:lnTo>
                    <a:lnTo>
                      <a:pt x="936" y="1038"/>
                    </a:lnTo>
                    <a:lnTo>
                      <a:pt x="924" y="1044"/>
                    </a:lnTo>
                    <a:lnTo>
                      <a:pt x="912" y="1050"/>
                    </a:lnTo>
                    <a:lnTo>
                      <a:pt x="900" y="1056"/>
                    </a:lnTo>
                    <a:lnTo>
                      <a:pt x="894" y="1056"/>
                    </a:lnTo>
                    <a:lnTo>
                      <a:pt x="894" y="1062"/>
                    </a:lnTo>
                    <a:lnTo>
                      <a:pt x="888" y="1074"/>
                    </a:lnTo>
                    <a:lnTo>
                      <a:pt x="894" y="1074"/>
                    </a:lnTo>
                    <a:lnTo>
                      <a:pt x="894" y="1068"/>
                    </a:lnTo>
                    <a:lnTo>
                      <a:pt x="882" y="1074"/>
                    </a:lnTo>
                    <a:lnTo>
                      <a:pt x="870" y="1080"/>
                    </a:lnTo>
                    <a:lnTo>
                      <a:pt x="858" y="1086"/>
                    </a:lnTo>
                    <a:lnTo>
                      <a:pt x="840" y="1092"/>
                    </a:lnTo>
                    <a:lnTo>
                      <a:pt x="840" y="1098"/>
                    </a:lnTo>
                    <a:lnTo>
                      <a:pt x="840" y="1092"/>
                    </a:lnTo>
                    <a:lnTo>
                      <a:pt x="822" y="1092"/>
                    </a:lnTo>
                    <a:lnTo>
                      <a:pt x="804" y="1092"/>
                    </a:lnTo>
                    <a:lnTo>
                      <a:pt x="786" y="1092"/>
                    </a:lnTo>
                    <a:lnTo>
                      <a:pt x="786" y="1098"/>
                    </a:lnTo>
                    <a:lnTo>
                      <a:pt x="792" y="1092"/>
                    </a:lnTo>
                    <a:lnTo>
                      <a:pt x="774" y="1086"/>
                    </a:lnTo>
                    <a:lnTo>
                      <a:pt x="756" y="1080"/>
                    </a:lnTo>
                    <a:lnTo>
                      <a:pt x="738" y="1068"/>
                    </a:lnTo>
                    <a:lnTo>
                      <a:pt x="732" y="1074"/>
                    </a:lnTo>
                    <a:lnTo>
                      <a:pt x="738" y="1068"/>
                    </a:lnTo>
                    <a:lnTo>
                      <a:pt x="726" y="1056"/>
                    </a:lnTo>
                    <a:lnTo>
                      <a:pt x="726" y="1056"/>
                    </a:lnTo>
                    <a:lnTo>
                      <a:pt x="726" y="1056"/>
                    </a:lnTo>
                    <a:lnTo>
                      <a:pt x="708" y="1044"/>
                    </a:lnTo>
                    <a:lnTo>
                      <a:pt x="702" y="1050"/>
                    </a:lnTo>
                    <a:lnTo>
                      <a:pt x="714" y="1050"/>
                    </a:lnTo>
                    <a:lnTo>
                      <a:pt x="708" y="1038"/>
                    </a:lnTo>
                    <a:lnTo>
                      <a:pt x="708" y="1038"/>
                    </a:lnTo>
                    <a:lnTo>
                      <a:pt x="702" y="1032"/>
                    </a:lnTo>
                    <a:lnTo>
                      <a:pt x="696" y="1026"/>
                    </a:lnTo>
                    <a:lnTo>
                      <a:pt x="690" y="1032"/>
                    </a:lnTo>
                    <a:lnTo>
                      <a:pt x="702" y="1032"/>
                    </a:lnTo>
                    <a:lnTo>
                      <a:pt x="702" y="1020"/>
                    </a:lnTo>
                    <a:lnTo>
                      <a:pt x="702" y="1020"/>
                    </a:lnTo>
                    <a:lnTo>
                      <a:pt x="696" y="1014"/>
                    </a:lnTo>
                    <a:lnTo>
                      <a:pt x="690" y="1008"/>
                    </a:lnTo>
                    <a:lnTo>
                      <a:pt x="684" y="1014"/>
                    </a:lnTo>
                    <a:lnTo>
                      <a:pt x="696" y="1014"/>
                    </a:lnTo>
                    <a:lnTo>
                      <a:pt x="690" y="1002"/>
                    </a:lnTo>
                    <a:lnTo>
                      <a:pt x="678" y="1002"/>
                    </a:lnTo>
                    <a:lnTo>
                      <a:pt x="690" y="1002"/>
                    </a:lnTo>
                    <a:lnTo>
                      <a:pt x="690" y="990"/>
                    </a:lnTo>
                    <a:lnTo>
                      <a:pt x="690" y="978"/>
                    </a:lnTo>
                    <a:lnTo>
                      <a:pt x="690" y="966"/>
                    </a:lnTo>
                    <a:lnTo>
                      <a:pt x="690" y="954"/>
                    </a:lnTo>
                    <a:lnTo>
                      <a:pt x="690" y="936"/>
                    </a:lnTo>
                    <a:lnTo>
                      <a:pt x="690" y="924"/>
                    </a:lnTo>
                    <a:lnTo>
                      <a:pt x="678" y="924"/>
                    </a:lnTo>
                    <a:lnTo>
                      <a:pt x="690" y="930"/>
                    </a:lnTo>
                    <a:lnTo>
                      <a:pt x="696" y="918"/>
                    </a:lnTo>
                    <a:lnTo>
                      <a:pt x="702" y="906"/>
                    </a:lnTo>
                    <a:lnTo>
                      <a:pt x="702" y="906"/>
                    </a:lnTo>
                    <a:lnTo>
                      <a:pt x="702" y="900"/>
                    </a:lnTo>
                    <a:lnTo>
                      <a:pt x="702" y="888"/>
                    </a:lnTo>
                    <a:lnTo>
                      <a:pt x="690" y="888"/>
                    </a:lnTo>
                    <a:lnTo>
                      <a:pt x="696" y="894"/>
                    </a:lnTo>
                    <a:lnTo>
                      <a:pt x="702" y="888"/>
                    </a:lnTo>
                    <a:lnTo>
                      <a:pt x="714" y="876"/>
                    </a:lnTo>
                    <a:lnTo>
                      <a:pt x="726" y="864"/>
                    </a:lnTo>
                    <a:lnTo>
                      <a:pt x="744" y="846"/>
                    </a:lnTo>
                    <a:lnTo>
                      <a:pt x="738" y="840"/>
                    </a:lnTo>
                    <a:lnTo>
                      <a:pt x="744" y="852"/>
                    </a:lnTo>
                    <a:lnTo>
                      <a:pt x="762" y="840"/>
                    </a:lnTo>
                    <a:lnTo>
                      <a:pt x="780" y="834"/>
                    </a:lnTo>
                    <a:lnTo>
                      <a:pt x="798" y="828"/>
                    </a:lnTo>
                    <a:lnTo>
                      <a:pt x="792" y="816"/>
                    </a:lnTo>
                    <a:lnTo>
                      <a:pt x="792" y="828"/>
                    </a:lnTo>
                    <a:lnTo>
                      <a:pt x="810" y="828"/>
                    </a:lnTo>
                    <a:lnTo>
                      <a:pt x="834" y="828"/>
                    </a:lnTo>
                    <a:lnTo>
                      <a:pt x="852" y="828"/>
                    </a:lnTo>
                    <a:lnTo>
                      <a:pt x="852" y="816"/>
                    </a:lnTo>
                    <a:lnTo>
                      <a:pt x="852" y="828"/>
                    </a:lnTo>
                    <a:lnTo>
                      <a:pt x="870" y="834"/>
                    </a:lnTo>
                    <a:lnTo>
                      <a:pt x="888" y="840"/>
                    </a:lnTo>
                    <a:lnTo>
                      <a:pt x="888" y="828"/>
                    </a:lnTo>
                    <a:lnTo>
                      <a:pt x="882" y="834"/>
                    </a:lnTo>
                    <a:lnTo>
                      <a:pt x="894" y="846"/>
                    </a:lnTo>
                    <a:lnTo>
                      <a:pt x="900" y="852"/>
                    </a:lnTo>
                    <a:lnTo>
                      <a:pt x="900" y="852"/>
                    </a:lnTo>
                    <a:lnTo>
                      <a:pt x="912" y="858"/>
                    </a:lnTo>
                    <a:lnTo>
                      <a:pt x="912" y="846"/>
                    </a:lnTo>
                    <a:lnTo>
                      <a:pt x="906" y="852"/>
                    </a:lnTo>
                    <a:lnTo>
                      <a:pt x="912" y="864"/>
                    </a:lnTo>
                    <a:lnTo>
                      <a:pt x="912" y="864"/>
                    </a:lnTo>
                    <a:lnTo>
                      <a:pt x="918" y="870"/>
                    </a:lnTo>
                    <a:lnTo>
                      <a:pt x="930" y="876"/>
                    </a:lnTo>
                    <a:lnTo>
                      <a:pt x="930" y="864"/>
                    </a:lnTo>
                    <a:lnTo>
                      <a:pt x="924" y="870"/>
                    </a:lnTo>
                    <a:lnTo>
                      <a:pt x="930" y="876"/>
                    </a:lnTo>
                    <a:lnTo>
                      <a:pt x="936" y="882"/>
                    </a:lnTo>
                    <a:lnTo>
                      <a:pt x="936" y="882"/>
                    </a:lnTo>
                    <a:lnTo>
                      <a:pt x="948" y="882"/>
                    </a:lnTo>
                    <a:lnTo>
                      <a:pt x="948" y="870"/>
                    </a:lnTo>
                    <a:lnTo>
                      <a:pt x="948" y="882"/>
                    </a:lnTo>
                    <a:lnTo>
                      <a:pt x="960" y="888"/>
                    </a:lnTo>
                    <a:lnTo>
                      <a:pt x="972" y="894"/>
                    </a:lnTo>
                    <a:lnTo>
                      <a:pt x="972" y="894"/>
                    </a:lnTo>
                    <a:lnTo>
                      <a:pt x="972" y="894"/>
                    </a:lnTo>
                    <a:lnTo>
                      <a:pt x="984" y="894"/>
                    </a:lnTo>
                    <a:lnTo>
                      <a:pt x="996" y="894"/>
                    </a:lnTo>
                    <a:lnTo>
                      <a:pt x="1008" y="894"/>
                    </a:lnTo>
                    <a:lnTo>
                      <a:pt x="1020" y="894"/>
                    </a:lnTo>
                    <a:lnTo>
                      <a:pt x="1026" y="894"/>
                    </a:lnTo>
                    <a:lnTo>
                      <a:pt x="1026" y="894"/>
                    </a:lnTo>
                    <a:lnTo>
                      <a:pt x="1038" y="888"/>
                    </a:lnTo>
                    <a:lnTo>
                      <a:pt x="1032" y="876"/>
                    </a:lnTo>
                    <a:lnTo>
                      <a:pt x="1032" y="888"/>
                    </a:lnTo>
                    <a:lnTo>
                      <a:pt x="1044" y="888"/>
                    </a:lnTo>
                    <a:lnTo>
                      <a:pt x="1050" y="888"/>
                    </a:lnTo>
                    <a:lnTo>
                      <a:pt x="1050" y="888"/>
                    </a:lnTo>
                    <a:lnTo>
                      <a:pt x="1062" y="882"/>
                    </a:lnTo>
                    <a:lnTo>
                      <a:pt x="1074" y="876"/>
                    </a:lnTo>
                    <a:lnTo>
                      <a:pt x="1086" y="870"/>
                    </a:lnTo>
                    <a:lnTo>
                      <a:pt x="1086" y="870"/>
                    </a:lnTo>
                    <a:lnTo>
                      <a:pt x="1086" y="864"/>
                    </a:lnTo>
                    <a:lnTo>
                      <a:pt x="1098" y="852"/>
                    </a:lnTo>
                    <a:lnTo>
                      <a:pt x="1104" y="852"/>
                    </a:lnTo>
                    <a:lnTo>
                      <a:pt x="1104" y="846"/>
                    </a:lnTo>
                    <a:lnTo>
                      <a:pt x="1104" y="840"/>
                    </a:lnTo>
                    <a:lnTo>
                      <a:pt x="1092" y="840"/>
                    </a:lnTo>
                    <a:lnTo>
                      <a:pt x="1092" y="852"/>
                    </a:lnTo>
                    <a:lnTo>
                      <a:pt x="1098" y="852"/>
                    </a:lnTo>
                    <a:lnTo>
                      <a:pt x="1104" y="852"/>
                    </a:lnTo>
                    <a:lnTo>
                      <a:pt x="1110" y="846"/>
                    </a:lnTo>
                    <a:lnTo>
                      <a:pt x="1116" y="834"/>
                    </a:lnTo>
                    <a:lnTo>
                      <a:pt x="1116" y="834"/>
                    </a:lnTo>
                    <a:lnTo>
                      <a:pt x="1116" y="828"/>
                    </a:lnTo>
                    <a:lnTo>
                      <a:pt x="1116" y="822"/>
                    </a:lnTo>
                    <a:lnTo>
                      <a:pt x="1104" y="822"/>
                    </a:lnTo>
                    <a:lnTo>
                      <a:pt x="1116" y="828"/>
                    </a:lnTo>
                    <a:lnTo>
                      <a:pt x="1122" y="810"/>
                    </a:lnTo>
                    <a:lnTo>
                      <a:pt x="1122" y="810"/>
                    </a:lnTo>
                    <a:lnTo>
                      <a:pt x="1122" y="804"/>
                    </a:lnTo>
                    <a:lnTo>
                      <a:pt x="1122" y="780"/>
                    </a:lnTo>
                    <a:lnTo>
                      <a:pt x="1122" y="756"/>
                    </a:lnTo>
                    <a:lnTo>
                      <a:pt x="1122" y="732"/>
                    </a:lnTo>
                    <a:lnTo>
                      <a:pt x="1122" y="708"/>
                    </a:lnTo>
                    <a:lnTo>
                      <a:pt x="1116" y="678"/>
                    </a:lnTo>
                    <a:lnTo>
                      <a:pt x="1110" y="648"/>
                    </a:lnTo>
                    <a:lnTo>
                      <a:pt x="1116" y="678"/>
                    </a:lnTo>
                    <a:lnTo>
                      <a:pt x="1104" y="624"/>
                    </a:lnTo>
                    <a:lnTo>
                      <a:pt x="1092" y="576"/>
                    </a:lnTo>
                    <a:lnTo>
                      <a:pt x="1080" y="528"/>
                    </a:lnTo>
                    <a:lnTo>
                      <a:pt x="1068" y="492"/>
                    </a:lnTo>
                    <a:lnTo>
                      <a:pt x="1062" y="480"/>
                    </a:lnTo>
                    <a:lnTo>
                      <a:pt x="1056" y="486"/>
                    </a:lnTo>
                    <a:lnTo>
                      <a:pt x="1026" y="492"/>
                    </a:lnTo>
                    <a:lnTo>
                      <a:pt x="996" y="492"/>
                    </a:lnTo>
                    <a:lnTo>
                      <a:pt x="966" y="498"/>
                    </a:lnTo>
                    <a:lnTo>
                      <a:pt x="936" y="498"/>
                    </a:lnTo>
                    <a:lnTo>
                      <a:pt x="906" y="498"/>
                    </a:lnTo>
                    <a:lnTo>
                      <a:pt x="876" y="498"/>
                    </a:lnTo>
                    <a:lnTo>
                      <a:pt x="846" y="492"/>
                    </a:lnTo>
                    <a:lnTo>
                      <a:pt x="822" y="492"/>
                    </a:lnTo>
                    <a:lnTo>
                      <a:pt x="768" y="486"/>
                    </a:lnTo>
                    <a:lnTo>
                      <a:pt x="732" y="480"/>
                    </a:lnTo>
                    <a:lnTo>
                      <a:pt x="702" y="474"/>
                    </a:lnTo>
                    <a:lnTo>
                      <a:pt x="702" y="480"/>
                    </a:lnTo>
                    <a:lnTo>
                      <a:pt x="708" y="474"/>
                    </a:lnTo>
                    <a:lnTo>
                      <a:pt x="702" y="468"/>
                    </a:lnTo>
                    <a:lnTo>
                      <a:pt x="702" y="468"/>
                    </a:lnTo>
                    <a:lnTo>
                      <a:pt x="696" y="468"/>
                    </a:lnTo>
                    <a:lnTo>
                      <a:pt x="672" y="462"/>
                    </a:lnTo>
                    <a:lnTo>
                      <a:pt x="672" y="468"/>
                    </a:lnTo>
                    <a:lnTo>
                      <a:pt x="678" y="462"/>
                    </a:lnTo>
                    <a:lnTo>
                      <a:pt x="660" y="450"/>
                    </a:lnTo>
                    <a:lnTo>
                      <a:pt x="642" y="438"/>
                    </a:lnTo>
                    <a:lnTo>
                      <a:pt x="636" y="444"/>
                    </a:lnTo>
                    <a:lnTo>
                      <a:pt x="648" y="444"/>
                    </a:lnTo>
                    <a:lnTo>
                      <a:pt x="636" y="426"/>
                    </a:lnTo>
                    <a:lnTo>
                      <a:pt x="624" y="408"/>
                    </a:lnTo>
                    <a:lnTo>
                      <a:pt x="618" y="396"/>
                    </a:lnTo>
                    <a:lnTo>
                      <a:pt x="612" y="378"/>
                    </a:lnTo>
                    <a:lnTo>
                      <a:pt x="606" y="366"/>
                    </a:lnTo>
                    <a:lnTo>
                      <a:pt x="594" y="366"/>
                    </a:lnTo>
                    <a:lnTo>
                      <a:pt x="606" y="366"/>
                    </a:lnTo>
                    <a:lnTo>
                      <a:pt x="606" y="348"/>
                    </a:lnTo>
                    <a:lnTo>
                      <a:pt x="594" y="348"/>
                    </a:lnTo>
                    <a:lnTo>
                      <a:pt x="606" y="354"/>
                    </a:lnTo>
                    <a:lnTo>
                      <a:pt x="612" y="336"/>
                    </a:lnTo>
                    <a:lnTo>
                      <a:pt x="612" y="336"/>
                    </a:lnTo>
                    <a:lnTo>
                      <a:pt x="612" y="330"/>
                    </a:lnTo>
                    <a:lnTo>
                      <a:pt x="612" y="312"/>
                    </a:lnTo>
                    <a:lnTo>
                      <a:pt x="600" y="312"/>
                    </a:lnTo>
                    <a:lnTo>
                      <a:pt x="612" y="318"/>
                    </a:lnTo>
                    <a:lnTo>
                      <a:pt x="618" y="306"/>
                    </a:lnTo>
                    <a:lnTo>
                      <a:pt x="624" y="294"/>
                    </a:lnTo>
                    <a:lnTo>
                      <a:pt x="612" y="288"/>
                    </a:lnTo>
                    <a:lnTo>
                      <a:pt x="618" y="294"/>
                    </a:lnTo>
                    <a:lnTo>
                      <a:pt x="630" y="282"/>
                    </a:lnTo>
                    <a:lnTo>
                      <a:pt x="636" y="282"/>
                    </a:lnTo>
                    <a:lnTo>
                      <a:pt x="636" y="282"/>
                    </a:lnTo>
                    <a:lnTo>
                      <a:pt x="642" y="270"/>
                    </a:lnTo>
                    <a:lnTo>
                      <a:pt x="630" y="264"/>
                    </a:lnTo>
                    <a:lnTo>
                      <a:pt x="636" y="270"/>
                    </a:lnTo>
                    <a:lnTo>
                      <a:pt x="648" y="258"/>
                    </a:lnTo>
                    <a:lnTo>
                      <a:pt x="660" y="246"/>
                    </a:lnTo>
                    <a:lnTo>
                      <a:pt x="666" y="246"/>
                    </a:lnTo>
                    <a:lnTo>
                      <a:pt x="666" y="246"/>
                    </a:lnTo>
                    <a:lnTo>
                      <a:pt x="672" y="234"/>
                    </a:lnTo>
                    <a:lnTo>
                      <a:pt x="684" y="216"/>
                    </a:lnTo>
                    <a:lnTo>
                      <a:pt x="690" y="198"/>
                    </a:lnTo>
                    <a:lnTo>
                      <a:pt x="696" y="180"/>
                    </a:lnTo>
                    <a:lnTo>
                      <a:pt x="696" y="180"/>
                    </a:lnTo>
                    <a:lnTo>
                      <a:pt x="696" y="174"/>
                    </a:lnTo>
                    <a:lnTo>
                      <a:pt x="696" y="150"/>
                    </a:lnTo>
                    <a:lnTo>
                      <a:pt x="696" y="132"/>
                    </a:lnTo>
                    <a:lnTo>
                      <a:pt x="696" y="108"/>
                    </a:lnTo>
                    <a:lnTo>
                      <a:pt x="696" y="108"/>
                    </a:lnTo>
                    <a:lnTo>
                      <a:pt x="696" y="108"/>
                    </a:lnTo>
                    <a:lnTo>
                      <a:pt x="690" y="90"/>
                    </a:lnTo>
                    <a:lnTo>
                      <a:pt x="684" y="66"/>
                    </a:lnTo>
                    <a:lnTo>
                      <a:pt x="684" y="66"/>
                    </a:lnTo>
                    <a:lnTo>
                      <a:pt x="678" y="60"/>
                    </a:lnTo>
                    <a:lnTo>
                      <a:pt x="672" y="54"/>
                    </a:lnTo>
                    <a:lnTo>
                      <a:pt x="666" y="48"/>
                    </a:lnTo>
                    <a:lnTo>
                      <a:pt x="654" y="36"/>
                    </a:lnTo>
                    <a:lnTo>
                      <a:pt x="648" y="30"/>
                    </a:lnTo>
                    <a:lnTo>
                      <a:pt x="642" y="24"/>
                    </a:lnTo>
                    <a:lnTo>
                      <a:pt x="642" y="24"/>
                    </a:lnTo>
                    <a:lnTo>
                      <a:pt x="642" y="24"/>
                    </a:lnTo>
                    <a:lnTo>
                      <a:pt x="630" y="18"/>
                    </a:lnTo>
                    <a:lnTo>
                      <a:pt x="618" y="12"/>
                    </a:lnTo>
                    <a:lnTo>
                      <a:pt x="606" y="6"/>
                    </a:lnTo>
                    <a:lnTo>
                      <a:pt x="588" y="0"/>
                    </a:lnTo>
                    <a:lnTo>
                      <a:pt x="588" y="0"/>
                    </a:lnTo>
                    <a:lnTo>
                      <a:pt x="582" y="0"/>
                    </a:lnTo>
                    <a:lnTo>
                      <a:pt x="570" y="0"/>
                    </a:lnTo>
                    <a:lnTo>
                      <a:pt x="552" y="0"/>
                    </a:lnTo>
                    <a:lnTo>
                      <a:pt x="534" y="0"/>
                    </a:lnTo>
                    <a:lnTo>
                      <a:pt x="522" y="0"/>
                    </a:lnTo>
                    <a:lnTo>
                      <a:pt x="504" y="0"/>
                    </a:lnTo>
                    <a:lnTo>
                      <a:pt x="492" y="0"/>
                    </a:lnTo>
                    <a:lnTo>
                      <a:pt x="492" y="0"/>
                    </a:lnTo>
                    <a:lnTo>
                      <a:pt x="492" y="0"/>
                    </a:lnTo>
                    <a:lnTo>
                      <a:pt x="480" y="6"/>
                    </a:lnTo>
                    <a:lnTo>
                      <a:pt x="480" y="12"/>
                    </a:lnTo>
                    <a:lnTo>
                      <a:pt x="480" y="6"/>
                    </a:lnTo>
                    <a:lnTo>
                      <a:pt x="468" y="6"/>
                    </a:lnTo>
                    <a:lnTo>
                      <a:pt x="468" y="6"/>
                    </a:lnTo>
                    <a:lnTo>
                      <a:pt x="468" y="6"/>
                    </a:lnTo>
                    <a:lnTo>
                      <a:pt x="456" y="12"/>
                    </a:lnTo>
                    <a:lnTo>
                      <a:pt x="444" y="18"/>
                    </a:lnTo>
                    <a:lnTo>
                      <a:pt x="432" y="24"/>
                    </a:lnTo>
                    <a:lnTo>
                      <a:pt x="432" y="24"/>
                    </a:lnTo>
                    <a:lnTo>
                      <a:pt x="426" y="24"/>
                    </a:lnTo>
                    <a:lnTo>
                      <a:pt x="420" y="30"/>
                    </a:lnTo>
                    <a:lnTo>
                      <a:pt x="426" y="36"/>
                    </a:lnTo>
                    <a:lnTo>
                      <a:pt x="426" y="30"/>
                    </a:lnTo>
                    <a:lnTo>
                      <a:pt x="414" y="36"/>
                    </a:lnTo>
                    <a:lnTo>
                      <a:pt x="414" y="36"/>
                    </a:lnTo>
                    <a:lnTo>
                      <a:pt x="408" y="36"/>
                    </a:lnTo>
                    <a:lnTo>
                      <a:pt x="402" y="42"/>
                    </a:lnTo>
                    <a:lnTo>
                      <a:pt x="402" y="48"/>
                    </a:lnTo>
                    <a:lnTo>
                      <a:pt x="402" y="48"/>
                    </a:lnTo>
                    <a:lnTo>
                      <a:pt x="396" y="60"/>
                    </a:lnTo>
                    <a:lnTo>
                      <a:pt x="402" y="60"/>
                    </a:lnTo>
                    <a:lnTo>
                      <a:pt x="396" y="54"/>
                    </a:lnTo>
                    <a:lnTo>
                      <a:pt x="384" y="66"/>
                    </a:lnTo>
                    <a:lnTo>
                      <a:pt x="384" y="72"/>
                    </a:lnTo>
                    <a:lnTo>
                      <a:pt x="384" y="72"/>
                    </a:lnTo>
                    <a:lnTo>
                      <a:pt x="378" y="96"/>
                    </a:lnTo>
                    <a:lnTo>
                      <a:pt x="372" y="114"/>
                    </a:lnTo>
                    <a:lnTo>
                      <a:pt x="372" y="114"/>
                    </a:lnTo>
                    <a:lnTo>
                      <a:pt x="372" y="114"/>
                    </a:lnTo>
                    <a:lnTo>
                      <a:pt x="372" y="132"/>
                    </a:lnTo>
                    <a:lnTo>
                      <a:pt x="372" y="150"/>
                    </a:lnTo>
                    <a:lnTo>
                      <a:pt x="372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8" y="198"/>
                    </a:lnTo>
                    <a:lnTo>
                      <a:pt x="384" y="216"/>
                    </a:lnTo>
                    <a:lnTo>
                      <a:pt x="384" y="216"/>
                    </a:lnTo>
                    <a:lnTo>
                      <a:pt x="384" y="216"/>
                    </a:lnTo>
                    <a:lnTo>
                      <a:pt x="396" y="228"/>
                    </a:lnTo>
                    <a:lnTo>
                      <a:pt x="402" y="222"/>
                    </a:lnTo>
                    <a:lnTo>
                      <a:pt x="396" y="228"/>
                    </a:lnTo>
                    <a:lnTo>
                      <a:pt x="408" y="246"/>
                    </a:lnTo>
                    <a:lnTo>
                      <a:pt x="408" y="246"/>
                    </a:lnTo>
                    <a:lnTo>
                      <a:pt x="408" y="246"/>
                    </a:lnTo>
                    <a:lnTo>
                      <a:pt x="420" y="258"/>
                    </a:lnTo>
                    <a:lnTo>
                      <a:pt x="426" y="252"/>
                    </a:lnTo>
                    <a:lnTo>
                      <a:pt x="420" y="258"/>
                    </a:lnTo>
                    <a:lnTo>
                      <a:pt x="432" y="276"/>
                    </a:lnTo>
                    <a:lnTo>
                      <a:pt x="438" y="294"/>
                    </a:lnTo>
                    <a:lnTo>
                      <a:pt x="444" y="306"/>
                    </a:lnTo>
                    <a:lnTo>
                      <a:pt x="450" y="324"/>
                    </a:lnTo>
                    <a:lnTo>
                      <a:pt x="456" y="318"/>
                    </a:lnTo>
                    <a:lnTo>
                      <a:pt x="450" y="318"/>
                    </a:lnTo>
                    <a:lnTo>
                      <a:pt x="450" y="336"/>
                    </a:lnTo>
                    <a:lnTo>
                      <a:pt x="456" y="336"/>
                    </a:lnTo>
                    <a:lnTo>
                      <a:pt x="450" y="336"/>
                    </a:lnTo>
                    <a:lnTo>
                      <a:pt x="444" y="354"/>
                    </a:lnTo>
                    <a:lnTo>
                      <a:pt x="444" y="354"/>
                    </a:lnTo>
                    <a:lnTo>
                      <a:pt x="444" y="354"/>
                    </a:lnTo>
                    <a:lnTo>
                      <a:pt x="444" y="372"/>
                    </a:lnTo>
                    <a:lnTo>
                      <a:pt x="450" y="372"/>
                    </a:lnTo>
                    <a:lnTo>
                      <a:pt x="444" y="372"/>
                    </a:lnTo>
                    <a:lnTo>
                      <a:pt x="432" y="390"/>
                    </a:lnTo>
                    <a:lnTo>
                      <a:pt x="426" y="402"/>
                    </a:lnTo>
                    <a:lnTo>
                      <a:pt x="414" y="420"/>
                    </a:lnTo>
                    <a:lnTo>
                      <a:pt x="420" y="420"/>
                    </a:lnTo>
                    <a:lnTo>
                      <a:pt x="420" y="414"/>
                    </a:lnTo>
                    <a:lnTo>
                      <a:pt x="402" y="426"/>
                    </a:lnTo>
                    <a:lnTo>
                      <a:pt x="384" y="438"/>
                    </a:lnTo>
                    <a:lnTo>
                      <a:pt x="366" y="450"/>
                    </a:lnTo>
                    <a:lnTo>
                      <a:pt x="336" y="462"/>
                    </a:lnTo>
                    <a:lnTo>
                      <a:pt x="336" y="468"/>
                    </a:lnTo>
                    <a:lnTo>
                      <a:pt x="336" y="462"/>
                    </a:lnTo>
                    <a:lnTo>
                      <a:pt x="312" y="468"/>
                    </a:lnTo>
                    <a:lnTo>
                      <a:pt x="294" y="468"/>
                    </a:lnTo>
                    <a:lnTo>
                      <a:pt x="264" y="468"/>
                    </a:lnTo>
                    <a:lnTo>
                      <a:pt x="234" y="468"/>
                    </a:lnTo>
                    <a:lnTo>
                      <a:pt x="198" y="468"/>
                    </a:lnTo>
                    <a:lnTo>
                      <a:pt x="162" y="468"/>
                    </a:lnTo>
                    <a:lnTo>
                      <a:pt x="120" y="468"/>
                    </a:lnTo>
                    <a:lnTo>
                      <a:pt x="78" y="468"/>
                    </a:lnTo>
                    <a:lnTo>
                      <a:pt x="36" y="468"/>
                    </a:lnTo>
                    <a:lnTo>
                      <a:pt x="30" y="468"/>
                    </a:lnTo>
                    <a:lnTo>
                      <a:pt x="30" y="474"/>
                    </a:lnTo>
                    <a:lnTo>
                      <a:pt x="24" y="504"/>
                    </a:lnTo>
                    <a:lnTo>
                      <a:pt x="18" y="546"/>
                    </a:lnTo>
                    <a:lnTo>
                      <a:pt x="12" y="594"/>
                    </a:lnTo>
                    <a:lnTo>
                      <a:pt x="6" y="642"/>
                    </a:lnTo>
                    <a:lnTo>
                      <a:pt x="0" y="690"/>
                    </a:lnTo>
                    <a:lnTo>
                      <a:pt x="0" y="732"/>
                    </a:lnTo>
                    <a:lnTo>
                      <a:pt x="0" y="768"/>
                    </a:lnTo>
                    <a:lnTo>
                      <a:pt x="0" y="792"/>
                    </a:lnTo>
                    <a:lnTo>
                      <a:pt x="0" y="798"/>
                    </a:lnTo>
                    <a:lnTo>
                      <a:pt x="0" y="798"/>
                    </a:lnTo>
                    <a:lnTo>
                      <a:pt x="6" y="810"/>
                    </a:lnTo>
                    <a:lnTo>
                      <a:pt x="12" y="822"/>
                    </a:lnTo>
                    <a:lnTo>
                      <a:pt x="12" y="822"/>
                    </a:lnTo>
                    <a:lnTo>
                      <a:pt x="12" y="822"/>
                    </a:lnTo>
                    <a:lnTo>
                      <a:pt x="18" y="828"/>
                    </a:lnTo>
                    <a:lnTo>
                      <a:pt x="30" y="840"/>
                    </a:lnTo>
                    <a:lnTo>
                      <a:pt x="36" y="846"/>
                    </a:lnTo>
                    <a:lnTo>
                      <a:pt x="36" y="846"/>
                    </a:lnTo>
                    <a:lnTo>
                      <a:pt x="48" y="852"/>
                    </a:lnTo>
                    <a:lnTo>
                      <a:pt x="60" y="858"/>
                    </a:lnTo>
                    <a:lnTo>
                      <a:pt x="78" y="864"/>
                    </a:lnTo>
                    <a:lnTo>
                      <a:pt x="90" y="870"/>
                    </a:lnTo>
                    <a:lnTo>
                      <a:pt x="90" y="870"/>
                    </a:lnTo>
                    <a:lnTo>
                      <a:pt x="90" y="870"/>
                    </a:lnTo>
                    <a:lnTo>
                      <a:pt x="108" y="870"/>
                    </a:lnTo>
                    <a:lnTo>
                      <a:pt x="126" y="870"/>
                    </a:lnTo>
                    <a:lnTo>
                      <a:pt x="138" y="870"/>
                    </a:lnTo>
                    <a:lnTo>
                      <a:pt x="156" y="870"/>
                    </a:lnTo>
                    <a:lnTo>
                      <a:pt x="156" y="870"/>
                    </a:lnTo>
                    <a:lnTo>
                      <a:pt x="162" y="870"/>
                    </a:lnTo>
                    <a:lnTo>
                      <a:pt x="180" y="864"/>
                    </a:lnTo>
                    <a:lnTo>
                      <a:pt x="192" y="858"/>
                    </a:lnTo>
                    <a:lnTo>
                      <a:pt x="204" y="852"/>
                    </a:lnTo>
                    <a:lnTo>
                      <a:pt x="204" y="852"/>
                    </a:lnTo>
                    <a:lnTo>
                      <a:pt x="204" y="846"/>
                    </a:lnTo>
                    <a:lnTo>
                      <a:pt x="216" y="834"/>
                    </a:lnTo>
                    <a:lnTo>
                      <a:pt x="210" y="828"/>
                    </a:lnTo>
                    <a:lnTo>
                      <a:pt x="216" y="840"/>
                    </a:lnTo>
                    <a:lnTo>
                      <a:pt x="228" y="834"/>
                    </a:lnTo>
                    <a:lnTo>
                      <a:pt x="228" y="834"/>
                    </a:lnTo>
                    <a:lnTo>
                      <a:pt x="228" y="828"/>
                    </a:lnTo>
                    <a:lnTo>
                      <a:pt x="240" y="816"/>
                    </a:lnTo>
                    <a:lnTo>
                      <a:pt x="234" y="810"/>
                    </a:lnTo>
                    <a:lnTo>
                      <a:pt x="234" y="822"/>
                    </a:lnTo>
                    <a:lnTo>
                      <a:pt x="252" y="822"/>
                    </a:lnTo>
                    <a:lnTo>
                      <a:pt x="252" y="822"/>
                    </a:lnTo>
                    <a:lnTo>
                      <a:pt x="258" y="822"/>
                    </a:lnTo>
                    <a:lnTo>
                      <a:pt x="270" y="816"/>
                    </a:lnTo>
                    <a:lnTo>
                      <a:pt x="264" y="804"/>
                    </a:lnTo>
                    <a:lnTo>
                      <a:pt x="264" y="816"/>
                    </a:lnTo>
                    <a:lnTo>
                      <a:pt x="282" y="816"/>
                    </a:lnTo>
                    <a:lnTo>
                      <a:pt x="300" y="816"/>
                    </a:lnTo>
                    <a:lnTo>
                      <a:pt x="300" y="804"/>
                    </a:lnTo>
                    <a:lnTo>
                      <a:pt x="300" y="816"/>
                    </a:lnTo>
                    <a:lnTo>
                      <a:pt x="318" y="822"/>
                    </a:lnTo>
                    <a:lnTo>
                      <a:pt x="336" y="828"/>
                    </a:lnTo>
                    <a:lnTo>
                      <a:pt x="348" y="834"/>
                    </a:lnTo>
                    <a:lnTo>
                      <a:pt x="366" y="846"/>
                    </a:lnTo>
                    <a:lnTo>
                      <a:pt x="366" y="834"/>
                    </a:lnTo>
                    <a:lnTo>
                      <a:pt x="360" y="840"/>
                    </a:lnTo>
                    <a:lnTo>
                      <a:pt x="372" y="852"/>
                    </a:lnTo>
                    <a:lnTo>
                      <a:pt x="378" y="846"/>
                    </a:lnTo>
                    <a:lnTo>
                      <a:pt x="372" y="852"/>
                    </a:lnTo>
                    <a:lnTo>
                      <a:pt x="384" y="870"/>
                    </a:lnTo>
                    <a:lnTo>
                      <a:pt x="396" y="888"/>
                    </a:lnTo>
                    <a:lnTo>
                      <a:pt x="402" y="906"/>
                    </a:lnTo>
                    <a:lnTo>
                      <a:pt x="408" y="930"/>
                    </a:lnTo>
                    <a:lnTo>
                      <a:pt x="414" y="924"/>
                    </a:lnTo>
                    <a:lnTo>
                      <a:pt x="408" y="924"/>
                    </a:lnTo>
                    <a:lnTo>
                      <a:pt x="408" y="948"/>
                    </a:lnTo>
                    <a:lnTo>
                      <a:pt x="408" y="966"/>
                    </a:lnTo>
                    <a:lnTo>
                      <a:pt x="414" y="966"/>
                    </a:lnTo>
                    <a:lnTo>
                      <a:pt x="408" y="966"/>
                    </a:lnTo>
                    <a:lnTo>
                      <a:pt x="402" y="978"/>
                    </a:lnTo>
                    <a:lnTo>
                      <a:pt x="396" y="996"/>
                    </a:lnTo>
                    <a:lnTo>
                      <a:pt x="402" y="996"/>
                    </a:lnTo>
                    <a:lnTo>
                      <a:pt x="396" y="990"/>
                    </a:lnTo>
                    <a:lnTo>
                      <a:pt x="384" y="1002"/>
                    </a:lnTo>
                    <a:lnTo>
                      <a:pt x="372" y="1014"/>
                    </a:lnTo>
                    <a:lnTo>
                      <a:pt x="360" y="1026"/>
                    </a:lnTo>
                    <a:lnTo>
                      <a:pt x="366" y="1032"/>
                    </a:lnTo>
                    <a:lnTo>
                      <a:pt x="366" y="1026"/>
                    </a:lnTo>
                    <a:lnTo>
                      <a:pt x="348" y="1032"/>
                    </a:lnTo>
                    <a:lnTo>
                      <a:pt x="336" y="1038"/>
                    </a:lnTo>
                    <a:lnTo>
                      <a:pt x="318" y="1044"/>
                    </a:lnTo>
                    <a:lnTo>
                      <a:pt x="300" y="1050"/>
                    </a:lnTo>
                    <a:lnTo>
                      <a:pt x="300" y="1056"/>
                    </a:lnTo>
                    <a:lnTo>
                      <a:pt x="300" y="1050"/>
                    </a:lnTo>
                    <a:lnTo>
                      <a:pt x="282" y="1050"/>
                    </a:lnTo>
                    <a:lnTo>
                      <a:pt x="264" y="1050"/>
                    </a:lnTo>
                    <a:lnTo>
                      <a:pt x="264" y="1056"/>
                    </a:lnTo>
                    <a:lnTo>
                      <a:pt x="270" y="1050"/>
                    </a:lnTo>
                    <a:lnTo>
                      <a:pt x="258" y="1044"/>
                    </a:lnTo>
                    <a:lnTo>
                      <a:pt x="240" y="1038"/>
                    </a:lnTo>
                    <a:lnTo>
                      <a:pt x="234" y="1044"/>
                    </a:lnTo>
                    <a:lnTo>
                      <a:pt x="240" y="1038"/>
                    </a:lnTo>
                    <a:lnTo>
                      <a:pt x="228" y="1026"/>
                    </a:lnTo>
                    <a:lnTo>
                      <a:pt x="216" y="1014"/>
                    </a:lnTo>
                    <a:lnTo>
                      <a:pt x="204" y="1002"/>
                    </a:lnTo>
                    <a:lnTo>
                      <a:pt x="204" y="1002"/>
                    </a:lnTo>
                    <a:lnTo>
                      <a:pt x="204" y="1002"/>
                    </a:lnTo>
                    <a:lnTo>
                      <a:pt x="192" y="996"/>
                    </a:lnTo>
                    <a:lnTo>
                      <a:pt x="180" y="990"/>
                    </a:lnTo>
                    <a:lnTo>
                      <a:pt x="168" y="984"/>
                    </a:lnTo>
                    <a:lnTo>
                      <a:pt x="168" y="984"/>
                    </a:lnTo>
                    <a:lnTo>
                      <a:pt x="162" y="984"/>
                    </a:lnTo>
                    <a:lnTo>
                      <a:pt x="150" y="984"/>
                    </a:lnTo>
                    <a:lnTo>
                      <a:pt x="138" y="984"/>
                    </a:lnTo>
                    <a:lnTo>
                      <a:pt x="120" y="984"/>
                    </a:lnTo>
                    <a:lnTo>
                      <a:pt x="108" y="984"/>
                    </a:lnTo>
                    <a:lnTo>
                      <a:pt x="108" y="984"/>
                    </a:lnTo>
                    <a:lnTo>
                      <a:pt x="102" y="984"/>
                    </a:lnTo>
                    <a:lnTo>
                      <a:pt x="90" y="996"/>
                    </a:lnTo>
                    <a:lnTo>
                      <a:pt x="96" y="1002"/>
                    </a:lnTo>
                    <a:lnTo>
                      <a:pt x="96" y="996"/>
                    </a:lnTo>
                    <a:lnTo>
                      <a:pt x="78" y="1002"/>
                    </a:lnTo>
                    <a:lnTo>
                      <a:pt x="66" y="1008"/>
                    </a:lnTo>
                    <a:lnTo>
                      <a:pt x="66" y="1008"/>
                    </a:lnTo>
                    <a:lnTo>
                      <a:pt x="60" y="1008"/>
                    </a:lnTo>
                    <a:lnTo>
                      <a:pt x="48" y="1020"/>
                    </a:lnTo>
                    <a:lnTo>
                      <a:pt x="36" y="1032"/>
                    </a:lnTo>
                    <a:lnTo>
                      <a:pt x="36" y="1038"/>
                    </a:lnTo>
                    <a:lnTo>
                      <a:pt x="36" y="1038"/>
                    </a:lnTo>
                    <a:lnTo>
                      <a:pt x="30" y="1050"/>
                    </a:lnTo>
                    <a:lnTo>
                      <a:pt x="36" y="1050"/>
                    </a:lnTo>
                    <a:lnTo>
                      <a:pt x="30" y="1044"/>
                    </a:lnTo>
                    <a:lnTo>
                      <a:pt x="18" y="1056"/>
                    </a:lnTo>
                    <a:lnTo>
                      <a:pt x="18" y="1062"/>
                    </a:lnTo>
                    <a:lnTo>
                      <a:pt x="18" y="1062"/>
                    </a:lnTo>
                    <a:lnTo>
                      <a:pt x="12" y="1080"/>
                    </a:lnTo>
                    <a:lnTo>
                      <a:pt x="6" y="1092"/>
                    </a:lnTo>
                    <a:lnTo>
                      <a:pt x="6" y="1092"/>
                    </a:lnTo>
                    <a:lnTo>
                      <a:pt x="6" y="1092"/>
                    </a:lnTo>
                    <a:lnTo>
                      <a:pt x="6" y="1116"/>
                    </a:lnTo>
                    <a:lnTo>
                      <a:pt x="6" y="1134"/>
                    </a:lnTo>
                    <a:lnTo>
                      <a:pt x="6" y="1134"/>
                    </a:lnTo>
                    <a:lnTo>
                      <a:pt x="6" y="1140"/>
                    </a:lnTo>
                    <a:lnTo>
                      <a:pt x="12" y="1164"/>
                    </a:lnTo>
                    <a:lnTo>
                      <a:pt x="18" y="1158"/>
                    </a:lnTo>
                    <a:lnTo>
                      <a:pt x="12" y="1158"/>
                    </a:lnTo>
                    <a:lnTo>
                      <a:pt x="18" y="1212"/>
                    </a:lnTo>
                    <a:lnTo>
                      <a:pt x="30" y="1272"/>
                    </a:lnTo>
                    <a:lnTo>
                      <a:pt x="36" y="1302"/>
                    </a:lnTo>
                    <a:lnTo>
                      <a:pt x="36" y="1320"/>
                    </a:lnTo>
                    <a:lnTo>
                      <a:pt x="36" y="1308"/>
                    </a:lnTo>
                    <a:lnTo>
                      <a:pt x="42" y="1332"/>
                    </a:lnTo>
                    <a:lnTo>
                      <a:pt x="48" y="1326"/>
                    </a:lnTo>
                    <a:lnTo>
                      <a:pt x="42" y="1326"/>
                    </a:lnTo>
                    <a:lnTo>
                      <a:pt x="42" y="1356"/>
                    </a:lnTo>
                    <a:lnTo>
                      <a:pt x="48" y="1386"/>
                    </a:lnTo>
                    <a:lnTo>
                      <a:pt x="48" y="1410"/>
                    </a:lnTo>
                    <a:lnTo>
                      <a:pt x="54" y="1410"/>
                    </a:lnTo>
                    <a:lnTo>
                      <a:pt x="48" y="1410"/>
                    </a:lnTo>
                    <a:lnTo>
                      <a:pt x="42" y="1434"/>
                    </a:lnTo>
                    <a:lnTo>
                      <a:pt x="42" y="1434"/>
                    </a:lnTo>
                    <a:lnTo>
                      <a:pt x="42" y="1434"/>
                    </a:lnTo>
                    <a:lnTo>
                      <a:pt x="42" y="1446"/>
                    </a:lnTo>
                    <a:lnTo>
                      <a:pt x="48" y="1446"/>
                    </a:lnTo>
                    <a:lnTo>
                      <a:pt x="42" y="1446"/>
                    </a:lnTo>
                    <a:lnTo>
                      <a:pt x="36" y="1458"/>
                    </a:lnTo>
                    <a:lnTo>
                      <a:pt x="36" y="1458"/>
                    </a:lnTo>
                    <a:lnTo>
                      <a:pt x="36" y="1458"/>
                    </a:lnTo>
                    <a:lnTo>
                      <a:pt x="36" y="1470"/>
                    </a:lnTo>
                    <a:lnTo>
                      <a:pt x="42" y="1470"/>
                    </a:lnTo>
                    <a:lnTo>
                      <a:pt x="36" y="1464"/>
                    </a:lnTo>
                    <a:lnTo>
                      <a:pt x="30" y="1470"/>
                    </a:lnTo>
                    <a:lnTo>
                      <a:pt x="12" y="1488"/>
                    </a:lnTo>
                    <a:lnTo>
                      <a:pt x="36" y="1488"/>
                    </a:lnTo>
                    <a:lnTo>
                      <a:pt x="78" y="1482"/>
                    </a:lnTo>
                    <a:lnTo>
                      <a:pt x="84" y="1476"/>
                    </a:lnTo>
                    <a:lnTo>
                      <a:pt x="84" y="1482"/>
                    </a:lnTo>
                    <a:lnTo>
                      <a:pt x="126" y="1470"/>
                    </a:lnTo>
                    <a:lnTo>
                      <a:pt x="120" y="1458"/>
                    </a:lnTo>
                    <a:lnTo>
                      <a:pt x="120" y="1470"/>
                    </a:lnTo>
                    <a:lnTo>
                      <a:pt x="162" y="1470"/>
                    </a:lnTo>
                    <a:lnTo>
                      <a:pt x="198" y="1464"/>
                    </a:lnTo>
                    <a:lnTo>
                      <a:pt x="240" y="1458"/>
                    </a:lnTo>
                    <a:lnTo>
                      <a:pt x="276" y="1458"/>
                    </a:lnTo>
                    <a:lnTo>
                      <a:pt x="276" y="1446"/>
                    </a:lnTo>
                    <a:lnTo>
                      <a:pt x="276" y="1458"/>
                    </a:lnTo>
                    <a:lnTo>
                      <a:pt x="294" y="1464"/>
                    </a:lnTo>
                    <a:lnTo>
                      <a:pt x="294" y="1464"/>
                    </a:lnTo>
                    <a:lnTo>
                      <a:pt x="294" y="1464"/>
                    </a:lnTo>
                    <a:lnTo>
                      <a:pt x="312" y="1464"/>
                    </a:lnTo>
                    <a:lnTo>
                      <a:pt x="312" y="1452"/>
                    </a:lnTo>
                    <a:lnTo>
                      <a:pt x="312" y="1464"/>
                    </a:lnTo>
                    <a:lnTo>
                      <a:pt x="324" y="1470"/>
                    </a:lnTo>
                    <a:lnTo>
                      <a:pt x="342" y="1476"/>
                    </a:lnTo>
                    <a:lnTo>
                      <a:pt x="330" y="1470"/>
                    </a:lnTo>
                    <a:lnTo>
                      <a:pt x="342" y="1476"/>
                    </a:lnTo>
                    <a:lnTo>
                      <a:pt x="366" y="1482"/>
                    </a:lnTo>
                    <a:close/>
                    <a:moveTo>
                      <a:pt x="342" y="1458"/>
                    </a:moveTo>
                    <a:lnTo>
                      <a:pt x="342" y="1464"/>
                    </a:lnTo>
                    <a:lnTo>
                      <a:pt x="348" y="1458"/>
                    </a:lnTo>
                    <a:lnTo>
                      <a:pt x="330" y="1452"/>
                    </a:lnTo>
                    <a:lnTo>
                      <a:pt x="318" y="1446"/>
                    </a:lnTo>
                    <a:lnTo>
                      <a:pt x="318" y="1446"/>
                    </a:lnTo>
                    <a:lnTo>
                      <a:pt x="312" y="1446"/>
                    </a:lnTo>
                    <a:lnTo>
                      <a:pt x="294" y="1446"/>
                    </a:lnTo>
                    <a:lnTo>
                      <a:pt x="294" y="1452"/>
                    </a:lnTo>
                    <a:lnTo>
                      <a:pt x="300" y="1446"/>
                    </a:lnTo>
                    <a:lnTo>
                      <a:pt x="282" y="1440"/>
                    </a:lnTo>
                    <a:lnTo>
                      <a:pt x="282" y="1440"/>
                    </a:lnTo>
                    <a:lnTo>
                      <a:pt x="276" y="1440"/>
                    </a:lnTo>
                    <a:lnTo>
                      <a:pt x="240" y="1440"/>
                    </a:lnTo>
                    <a:lnTo>
                      <a:pt x="198" y="1446"/>
                    </a:lnTo>
                    <a:lnTo>
                      <a:pt x="162" y="1452"/>
                    </a:lnTo>
                    <a:lnTo>
                      <a:pt x="120" y="1452"/>
                    </a:lnTo>
                    <a:lnTo>
                      <a:pt x="120" y="1452"/>
                    </a:lnTo>
                    <a:lnTo>
                      <a:pt x="120" y="1452"/>
                    </a:lnTo>
                    <a:lnTo>
                      <a:pt x="78" y="1464"/>
                    </a:lnTo>
                    <a:lnTo>
                      <a:pt x="78" y="1470"/>
                    </a:lnTo>
                    <a:lnTo>
                      <a:pt x="78" y="1464"/>
                    </a:lnTo>
                    <a:lnTo>
                      <a:pt x="36" y="1470"/>
                    </a:lnTo>
                    <a:lnTo>
                      <a:pt x="36" y="1476"/>
                    </a:lnTo>
                    <a:lnTo>
                      <a:pt x="42" y="1482"/>
                    </a:lnTo>
                    <a:lnTo>
                      <a:pt x="48" y="1476"/>
                    </a:lnTo>
                    <a:lnTo>
                      <a:pt x="54" y="1476"/>
                    </a:lnTo>
                    <a:lnTo>
                      <a:pt x="54" y="1470"/>
                    </a:lnTo>
                    <a:lnTo>
                      <a:pt x="54" y="1458"/>
                    </a:lnTo>
                    <a:lnTo>
                      <a:pt x="42" y="1458"/>
                    </a:lnTo>
                    <a:lnTo>
                      <a:pt x="54" y="1464"/>
                    </a:lnTo>
                    <a:lnTo>
                      <a:pt x="60" y="1452"/>
                    </a:lnTo>
                    <a:lnTo>
                      <a:pt x="60" y="1452"/>
                    </a:lnTo>
                    <a:lnTo>
                      <a:pt x="60" y="1446"/>
                    </a:lnTo>
                    <a:lnTo>
                      <a:pt x="60" y="1434"/>
                    </a:lnTo>
                    <a:lnTo>
                      <a:pt x="48" y="1434"/>
                    </a:lnTo>
                    <a:lnTo>
                      <a:pt x="60" y="1440"/>
                    </a:lnTo>
                    <a:lnTo>
                      <a:pt x="66" y="1416"/>
                    </a:lnTo>
                    <a:lnTo>
                      <a:pt x="66" y="1416"/>
                    </a:lnTo>
                    <a:lnTo>
                      <a:pt x="66" y="1410"/>
                    </a:lnTo>
                    <a:lnTo>
                      <a:pt x="66" y="1386"/>
                    </a:lnTo>
                    <a:lnTo>
                      <a:pt x="60" y="1356"/>
                    </a:lnTo>
                    <a:lnTo>
                      <a:pt x="60" y="1326"/>
                    </a:lnTo>
                    <a:lnTo>
                      <a:pt x="60" y="1326"/>
                    </a:lnTo>
                    <a:lnTo>
                      <a:pt x="60" y="1326"/>
                    </a:lnTo>
                    <a:lnTo>
                      <a:pt x="54" y="1302"/>
                    </a:lnTo>
                    <a:lnTo>
                      <a:pt x="42" y="1302"/>
                    </a:lnTo>
                    <a:lnTo>
                      <a:pt x="54" y="1302"/>
                    </a:lnTo>
                    <a:lnTo>
                      <a:pt x="48" y="1272"/>
                    </a:lnTo>
                    <a:lnTo>
                      <a:pt x="36" y="1212"/>
                    </a:lnTo>
                    <a:lnTo>
                      <a:pt x="30" y="1158"/>
                    </a:lnTo>
                    <a:lnTo>
                      <a:pt x="24" y="1152"/>
                    </a:lnTo>
                    <a:lnTo>
                      <a:pt x="30" y="1158"/>
                    </a:lnTo>
                    <a:lnTo>
                      <a:pt x="24" y="1134"/>
                    </a:lnTo>
                    <a:lnTo>
                      <a:pt x="12" y="1134"/>
                    </a:lnTo>
                    <a:lnTo>
                      <a:pt x="24" y="1134"/>
                    </a:lnTo>
                    <a:lnTo>
                      <a:pt x="24" y="1116"/>
                    </a:lnTo>
                    <a:lnTo>
                      <a:pt x="24" y="1092"/>
                    </a:lnTo>
                    <a:lnTo>
                      <a:pt x="12" y="1092"/>
                    </a:lnTo>
                    <a:lnTo>
                      <a:pt x="24" y="1098"/>
                    </a:lnTo>
                    <a:lnTo>
                      <a:pt x="30" y="1086"/>
                    </a:lnTo>
                    <a:lnTo>
                      <a:pt x="36" y="1068"/>
                    </a:lnTo>
                    <a:lnTo>
                      <a:pt x="24" y="1062"/>
                    </a:lnTo>
                    <a:lnTo>
                      <a:pt x="30" y="1068"/>
                    </a:lnTo>
                    <a:lnTo>
                      <a:pt x="42" y="1056"/>
                    </a:lnTo>
                    <a:lnTo>
                      <a:pt x="48" y="1056"/>
                    </a:lnTo>
                    <a:lnTo>
                      <a:pt x="48" y="1056"/>
                    </a:lnTo>
                    <a:lnTo>
                      <a:pt x="54" y="1044"/>
                    </a:lnTo>
                    <a:lnTo>
                      <a:pt x="42" y="1038"/>
                    </a:lnTo>
                    <a:lnTo>
                      <a:pt x="48" y="1044"/>
                    </a:lnTo>
                    <a:lnTo>
                      <a:pt x="60" y="1032"/>
                    </a:lnTo>
                    <a:lnTo>
                      <a:pt x="72" y="1020"/>
                    </a:lnTo>
                    <a:lnTo>
                      <a:pt x="66" y="1014"/>
                    </a:lnTo>
                    <a:lnTo>
                      <a:pt x="72" y="1026"/>
                    </a:lnTo>
                    <a:lnTo>
                      <a:pt x="84" y="1020"/>
                    </a:lnTo>
                    <a:lnTo>
                      <a:pt x="102" y="1014"/>
                    </a:lnTo>
                    <a:lnTo>
                      <a:pt x="102" y="1014"/>
                    </a:lnTo>
                    <a:lnTo>
                      <a:pt x="102" y="1008"/>
                    </a:lnTo>
                    <a:lnTo>
                      <a:pt x="114" y="996"/>
                    </a:lnTo>
                    <a:lnTo>
                      <a:pt x="108" y="990"/>
                    </a:lnTo>
                    <a:lnTo>
                      <a:pt x="108" y="1002"/>
                    </a:lnTo>
                    <a:lnTo>
                      <a:pt x="120" y="1002"/>
                    </a:lnTo>
                    <a:lnTo>
                      <a:pt x="138" y="1002"/>
                    </a:lnTo>
                    <a:lnTo>
                      <a:pt x="150" y="1002"/>
                    </a:lnTo>
                    <a:lnTo>
                      <a:pt x="162" y="1002"/>
                    </a:lnTo>
                    <a:lnTo>
                      <a:pt x="162" y="990"/>
                    </a:lnTo>
                    <a:lnTo>
                      <a:pt x="162" y="1002"/>
                    </a:lnTo>
                    <a:lnTo>
                      <a:pt x="174" y="1008"/>
                    </a:lnTo>
                    <a:lnTo>
                      <a:pt x="186" y="1014"/>
                    </a:lnTo>
                    <a:lnTo>
                      <a:pt x="198" y="1020"/>
                    </a:lnTo>
                    <a:lnTo>
                      <a:pt x="198" y="1008"/>
                    </a:lnTo>
                    <a:lnTo>
                      <a:pt x="192" y="1014"/>
                    </a:lnTo>
                    <a:lnTo>
                      <a:pt x="204" y="1026"/>
                    </a:lnTo>
                    <a:lnTo>
                      <a:pt x="216" y="1038"/>
                    </a:lnTo>
                    <a:lnTo>
                      <a:pt x="228" y="1050"/>
                    </a:lnTo>
                    <a:lnTo>
                      <a:pt x="234" y="1056"/>
                    </a:lnTo>
                    <a:lnTo>
                      <a:pt x="234" y="1056"/>
                    </a:lnTo>
                    <a:lnTo>
                      <a:pt x="252" y="1062"/>
                    </a:lnTo>
                    <a:lnTo>
                      <a:pt x="264" y="1068"/>
                    </a:lnTo>
                    <a:lnTo>
                      <a:pt x="264" y="1068"/>
                    </a:lnTo>
                    <a:lnTo>
                      <a:pt x="264" y="1068"/>
                    </a:lnTo>
                    <a:lnTo>
                      <a:pt x="282" y="1068"/>
                    </a:lnTo>
                    <a:lnTo>
                      <a:pt x="300" y="1068"/>
                    </a:lnTo>
                    <a:lnTo>
                      <a:pt x="306" y="1068"/>
                    </a:lnTo>
                    <a:lnTo>
                      <a:pt x="306" y="1068"/>
                    </a:lnTo>
                    <a:lnTo>
                      <a:pt x="324" y="1062"/>
                    </a:lnTo>
                    <a:lnTo>
                      <a:pt x="342" y="1056"/>
                    </a:lnTo>
                    <a:lnTo>
                      <a:pt x="354" y="1050"/>
                    </a:lnTo>
                    <a:lnTo>
                      <a:pt x="372" y="1044"/>
                    </a:lnTo>
                    <a:lnTo>
                      <a:pt x="372" y="1044"/>
                    </a:lnTo>
                    <a:lnTo>
                      <a:pt x="372" y="1038"/>
                    </a:lnTo>
                    <a:lnTo>
                      <a:pt x="384" y="1026"/>
                    </a:lnTo>
                    <a:lnTo>
                      <a:pt x="396" y="1014"/>
                    </a:lnTo>
                    <a:lnTo>
                      <a:pt x="408" y="1002"/>
                    </a:lnTo>
                    <a:lnTo>
                      <a:pt x="414" y="1002"/>
                    </a:lnTo>
                    <a:lnTo>
                      <a:pt x="414" y="1002"/>
                    </a:lnTo>
                    <a:lnTo>
                      <a:pt x="420" y="984"/>
                    </a:lnTo>
                    <a:lnTo>
                      <a:pt x="426" y="972"/>
                    </a:lnTo>
                    <a:lnTo>
                      <a:pt x="426" y="972"/>
                    </a:lnTo>
                    <a:lnTo>
                      <a:pt x="426" y="966"/>
                    </a:lnTo>
                    <a:lnTo>
                      <a:pt x="426" y="948"/>
                    </a:lnTo>
                    <a:lnTo>
                      <a:pt x="426" y="924"/>
                    </a:lnTo>
                    <a:lnTo>
                      <a:pt x="426" y="924"/>
                    </a:lnTo>
                    <a:lnTo>
                      <a:pt x="426" y="924"/>
                    </a:lnTo>
                    <a:lnTo>
                      <a:pt x="420" y="900"/>
                    </a:lnTo>
                    <a:lnTo>
                      <a:pt x="414" y="882"/>
                    </a:lnTo>
                    <a:lnTo>
                      <a:pt x="402" y="864"/>
                    </a:lnTo>
                    <a:lnTo>
                      <a:pt x="390" y="846"/>
                    </a:lnTo>
                    <a:lnTo>
                      <a:pt x="390" y="846"/>
                    </a:lnTo>
                    <a:lnTo>
                      <a:pt x="384" y="840"/>
                    </a:lnTo>
                    <a:lnTo>
                      <a:pt x="372" y="828"/>
                    </a:lnTo>
                    <a:lnTo>
                      <a:pt x="372" y="828"/>
                    </a:lnTo>
                    <a:lnTo>
                      <a:pt x="372" y="828"/>
                    </a:lnTo>
                    <a:lnTo>
                      <a:pt x="354" y="816"/>
                    </a:lnTo>
                    <a:lnTo>
                      <a:pt x="342" y="810"/>
                    </a:lnTo>
                    <a:lnTo>
                      <a:pt x="324" y="804"/>
                    </a:lnTo>
                    <a:lnTo>
                      <a:pt x="306" y="798"/>
                    </a:lnTo>
                    <a:lnTo>
                      <a:pt x="306" y="798"/>
                    </a:lnTo>
                    <a:lnTo>
                      <a:pt x="300" y="798"/>
                    </a:lnTo>
                    <a:lnTo>
                      <a:pt x="282" y="798"/>
                    </a:lnTo>
                    <a:lnTo>
                      <a:pt x="264" y="798"/>
                    </a:lnTo>
                    <a:lnTo>
                      <a:pt x="264" y="798"/>
                    </a:lnTo>
                    <a:lnTo>
                      <a:pt x="264" y="798"/>
                    </a:lnTo>
                    <a:lnTo>
                      <a:pt x="252" y="804"/>
                    </a:lnTo>
                    <a:lnTo>
                      <a:pt x="252" y="810"/>
                    </a:lnTo>
                    <a:lnTo>
                      <a:pt x="252" y="804"/>
                    </a:lnTo>
                    <a:lnTo>
                      <a:pt x="234" y="804"/>
                    </a:lnTo>
                    <a:lnTo>
                      <a:pt x="234" y="804"/>
                    </a:lnTo>
                    <a:lnTo>
                      <a:pt x="228" y="804"/>
                    </a:lnTo>
                    <a:lnTo>
                      <a:pt x="216" y="816"/>
                    </a:lnTo>
                    <a:lnTo>
                      <a:pt x="222" y="822"/>
                    </a:lnTo>
                    <a:lnTo>
                      <a:pt x="222" y="816"/>
                    </a:lnTo>
                    <a:lnTo>
                      <a:pt x="210" y="822"/>
                    </a:lnTo>
                    <a:lnTo>
                      <a:pt x="210" y="822"/>
                    </a:lnTo>
                    <a:lnTo>
                      <a:pt x="204" y="822"/>
                    </a:lnTo>
                    <a:lnTo>
                      <a:pt x="192" y="834"/>
                    </a:lnTo>
                    <a:lnTo>
                      <a:pt x="198" y="840"/>
                    </a:lnTo>
                    <a:lnTo>
                      <a:pt x="198" y="834"/>
                    </a:lnTo>
                    <a:lnTo>
                      <a:pt x="186" y="840"/>
                    </a:lnTo>
                    <a:lnTo>
                      <a:pt x="174" y="846"/>
                    </a:lnTo>
                    <a:lnTo>
                      <a:pt x="156" y="852"/>
                    </a:lnTo>
                    <a:lnTo>
                      <a:pt x="156" y="858"/>
                    </a:lnTo>
                    <a:lnTo>
                      <a:pt x="156" y="852"/>
                    </a:lnTo>
                    <a:lnTo>
                      <a:pt x="138" y="852"/>
                    </a:lnTo>
                    <a:lnTo>
                      <a:pt x="126" y="852"/>
                    </a:lnTo>
                    <a:lnTo>
                      <a:pt x="108" y="852"/>
                    </a:lnTo>
                    <a:lnTo>
                      <a:pt x="90" y="852"/>
                    </a:lnTo>
                    <a:lnTo>
                      <a:pt x="90" y="858"/>
                    </a:lnTo>
                    <a:lnTo>
                      <a:pt x="96" y="852"/>
                    </a:lnTo>
                    <a:lnTo>
                      <a:pt x="84" y="846"/>
                    </a:lnTo>
                    <a:lnTo>
                      <a:pt x="66" y="840"/>
                    </a:lnTo>
                    <a:lnTo>
                      <a:pt x="54" y="834"/>
                    </a:lnTo>
                    <a:lnTo>
                      <a:pt x="42" y="828"/>
                    </a:lnTo>
                    <a:lnTo>
                      <a:pt x="36" y="834"/>
                    </a:lnTo>
                    <a:lnTo>
                      <a:pt x="42" y="828"/>
                    </a:lnTo>
                    <a:lnTo>
                      <a:pt x="30" y="816"/>
                    </a:lnTo>
                    <a:lnTo>
                      <a:pt x="24" y="810"/>
                    </a:lnTo>
                    <a:lnTo>
                      <a:pt x="18" y="816"/>
                    </a:lnTo>
                    <a:lnTo>
                      <a:pt x="30" y="816"/>
                    </a:lnTo>
                    <a:lnTo>
                      <a:pt x="24" y="804"/>
                    </a:lnTo>
                    <a:lnTo>
                      <a:pt x="18" y="792"/>
                    </a:lnTo>
                    <a:lnTo>
                      <a:pt x="6" y="792"/>
                    </a:lnTo>
                    <a:lnTo>
                      <a:pt x="18" y="792"/>
                    </a:lnTo>
                    <a:lnTo>
                      <a:pt x="18" y="768"/>
                    </a:lnTo>
                    <a:lnTo>
                      <a:pt x="18" y="732"/>
                    </a:lnTo>
                    <a:lnTo>
                      <a:pt x="18" y="690"/>
                    </a:lnTo>
                    <a:lnTo>
                      <a:pt x="24" y="642"/>
                    </a:lnTo>
                    <a:lnTo>
                      <a:pt x="30" y="594"/>
                    </a:lnTo>
                    <a:lnTo>
                      <a:pt x="36" y="546"/>
                    </a:lnTo>
                    <a:lnTo>
                      <a:pt x="42" y="504"/>
                    </a:lnTo>
                    <a:lnTo>
                      <a:pt x="48" y="474"/>
                    </a:lnTo>
                    <a:lnTo>
                      <a:pt x="36" y="474"/>
                    </a:lnTo>
                    <a:lnTo>
                      <a:pt x="36" y="486"/>
                    </a:lnTo>
                    <a:lnTo>
                      <a:pt x="78" y="486"/>
                    </a:lnTo>
                    <a:lnTo>
                      <a:pt x="120" y="486"/>
                    </a:lnTo>
                    <a:lnTo>
                      <a:pt x="162" y="486"/>
                    </a:lnTo>
                    <a:lnTo>
                      <a:pt x="198" y="486"/>
                    </a:lnTo>
                    <a:lnTo>
                      <a:pt x="234" y="486"/>
                    </a:lnTo>
                    <a:lnTo>
                      <a:pt x="264" y="486"/>
                    </a:lnTo>
                    <a:lnTo>
                      <a:pt x="294" y="486"/>
                    </a:lnTo>
                    <a:lnTo>
                      <a:pt x="312" y="486"/>
                    </a:lnTo>
                    <a:lnTo>
                      <a:pt x="336" y="480"/>
                    </a:lnTo>
                    <a:lnTo>
                      <a:pt x="342" y="474"/>
                    </a:lnTo>
                    <a:lnTo>
                      <a:pt x="342" y="480"/>
                    </a:lnTo>
                    <a:lnTo>
                      <a:pt x="372" y="468"/>
                    </a:lnTo>
                    <a:lnTo>
                      <a:pt x="390" y="456"/>
                    </a:lnTo>
                    <a:lnTo>
                      <a:pt x="408" y="444"/>
                    </a:lnTo>
                    <a:lnTo>
                      <a:pt x="426" y="432"/>
                    </a:lnTo>
                    <a:lnTo>
                      <a:pt x="426" y="426"/>
                    </a:lnTo>
                    <a:lnTo>
                      <a:pt x="432" y="426"/>
                    </a:lnTo>
                    <a:lnTo>
                      <a:pt x="444" y="408"/>
                    </a:lnTo>
                    <a:lnTo>
                      <a:pt x="450" y="396"/>
                    </a:lnTo>
                    <a:lnTo>
                      <a:pt x="462" y="378"/>
                    </a:lnTo>
                    <a:lnTo>
                      <a:pt x="462" y="378"/>
                    </a:lnTo>
                    <a:lnTo>
                      <a:pt x="462" y="372"/>
                    </a:lnTo>
                    <a:lnTo>
                      <a:pt x="462" y="354"/>
                    </a:lnTo>
                    <a:lnTo>
                      <a:pt x="450" y="354"/>
                    </a:lnTo>
                    <a:lnTo>
                      <a:pt x="462" y="360"/>
                    </a:lnTo>
                    <a:lnTo>
                      <a:pt x="468" y="342"/>
                    </a:lnTo>
                    <a:lnTo>
                      <a:pt x="468" y="342"/>
                    </a:lnTo>
                    <a:lnTo>
                      <a:pt x="468" y="336"/>
                    </a:lnTo>
                    <a:lnTo>
                      <a:pt x="468" y="318"/>
                    </a:lnTo>
                    <a:lnTo>
                      <a:pt x="468" y="318"/>
                    </a:lnTo>
                    <a:lnTo>
                      <a:pt x="468" y="318"/>
                    </a:lnTo>
                    <a:lnTo>
                      <a:pt x="462" y="300"/>
                    </a:lnTo>
                    <a:lnTo>
                      <a:pt x="456" y="288"/>
                    </a:lnTo>
                    <a:lnTo>
                      <a:pt x="450" y="270"/>
                    </a:lnTo>
                    <a:lnTo>
                      <a:pt x="438" y="252"/>
                    </a:lnTo>
                    <a:lnTo>
                      <a:pt x="438" y="252"/>
                    </a:lnTo>
                    <a:lnTo>
                      <a:pt x="432" y="246"/>
                    </a:lnTo>
                    <a:lnTo>
                      <a:pt x="420" y="234"/>
                    </a:lnTo>
                    <a:lnTo>
                      <a:pt x="414" y="240"/>
                    </a:lnTo>
                    <a:lnTo>
                      <a:pt x="426" y="240"/>
                    </a:lnTo>
                    <a:lnTo>
                      <a:pt x="414" y="222"/>
                    </a:lnTo>
                    <a:lnTo>
                      <a:pt x="414" y="222"/>
                    </a:lnTo>
                    <a:lnTo>
                      <a:pt x="408" y="216"/>
                    </a:lnTo>
                    <a:lnTo>
                      <a:pt x="396" y="204"/>
                    </a:lnTo>
                    <a:lnTo>
                      <a:pt x="390" y="210"/>
                    </a:lnTo>
                    <a:lnTo>
                      <a:pt x="402" y="210"/>
                    </a:lnTo>
                    <a:lnTo>
                      <a:pt x="396" y="192"/>
                    </a:lnTo>
                    <a:lnTo>
                      <a:pt x="390" y="174"/>
                    </a:lnTo>
                    <a:lnTo>
                      <a:pt x="378" y="174"/>
                    </a:lnTo>
                    <a:lnTo>
                      <a:pt x="390" y="174"/>
                    </a:lnTo>
                    <a:lnTo>
                      <a:pt x="390" y="150"/>
                    </a:lnTo>
                    <a:lnTo>
                      <a:pt x="390" y="132"/>
                    </a:lnTo>
                    <a:lnTo>
                      <a:pt x="390" y="114"/>
                    </a:lnTo>
                    <a:lnTo>
                      <a:pt x="378" y="114"/>
                    </a:lnTo>
                    <a:lnTo>
                      <a:pt x="390" y="120"/>
                    </a:lnTo>
                    <a:lnTo>
                      <a:pt x="396" y="102"/>
                    </a:lnTo>
                    <a:lnTo>
                      <a:pt x="402" y="78"/>
                    </a:lnTo>
                    <a:lnTo>
                      <a:pt x="390" y="72"/>
                    </a:lnTo>
                    <a:lnTo>
                      <a:pt x="396" y="78"/>
                    </a:lnTo>
                    <a:lnTo>
                      <a:pt x="408" y="66"/>
                    </a:lnTo>
                    <a:lnTo>
                      <a:pt x="414" y="66"/>
                    </a:lnTo>
                    <a:lnTo>
                      <a:pt x="414" y="66"/>
                    </a:lnTo>
                    <a:lnTo>
                      <a:pt x="420" y="54"/>
                    </a:lnTo>
                    <a:lnTo>
                      <a:pt x="408" y="48"/>
                    </a:lnTo>
                    <a:lnTo>
                      <a:pt x="414" y="54"/>
                    </a:lnTo>
                    <a:lnTo>
                      <a:pt x="420" y="48"/>
                    </a:lnTo>
                    <a:lnTo>
                      <a:pt x="414" y="42"/>
                    </a:lnTo>
                    <a:lnTo>
                      <a:pt x="420" y="54"/>
                    </a:lnTo>
                    <a:lnTo>
                      <a:pt x="432" y="48"/>
                    </a:lnTo>
                    <a:lnTo>
                      <a:pt x="432" y="48"/>
                    </a:lnTo>
                    <a:lnTo>
                      <a:pt x="432" y="42"/>
                    </a:lnTo>
                    <a:lnTo>
                      <a:pt x="438" y="36"/>
                    </a:lnTo>
                    <a:lnTo>
                      <a:pt x="432" y="30"/>
                    </a:lnTo>
                    <a:lnTo>
                      <a:pt x="438" y="42"/>
                    </a:lnTo>
                    <a:lnTo>
                      <a:pt x="450" y="36"/>
                    </a:lnTo>
                    <a:lnTo>
                      <a:pt x="462" y="30"/>
                    </a:lnTo>
                    <a:lnTo>
                      <a:pt x="474" y="24"/>
                    </a:lnTo>
                    <a:lnTo>
                      <a:pt x="468" y="12"/>
                    </a:lnTo>
                    <a:lnTo>
                      <a:pt x="468" y="24"/>
                    </a:lnTo>
                    <a:lnTo>
                      <a:pt x="480" y="24"/>
                    </a:lnTo>
                    <a:lnTo>
                      <a:pt x="486" y="24"/>
                    </a:lnTo>
                    <a:lnTo>
                      <a:pt x="486" y="24"/>
                    </a:lnTo>
                    <a:lnTo>
                      <a:pt x="498" y="18"/>
                    </a:lnTo>
                    <a:lnTo>
                      <a:pt x="492" y="6"/>
                    </a:lnTo>
                    <a:lnTo>
                      <a:pt x="492" y="18"/>
                    </a:lnTo>
                    <a:lnTo>
                      <a:pt x="504" y="18"/>
                    </a:lnTo>
                    <a:lnTo>
                      <a:pt x="522" y="18"/>
                    </a:lnTo>
                    <a:lnTo>
                      <a:pt x="534" y="18"/>
                    </a:lnTo>
                    <a:lnTo>
                      <a:pt x="552" y="18"/>
                    </a:lnTo>
                    <a:lnTo>
                      <a:pt x="570" y="18"/>
                    </a:lnTo>
                    <a:lnTo>
                      <a:pt x="582" y="18"/>
                    </a:lnTo>
                    <a:lnTo>
                      <a:pt x="582" y="6"/>
                    </a:lnTo>
                    <a:lnTo>
                      <a:pt x="582" y="18"/>
                    </a:lnTo>
                    <a:lnTo>
                      <a:pt x="600" y="24"/>
                    </a:lnTo>
                    <a:lnTo>
                      <a:pt x="612" y="30"/>
                    </a:lnTo>
                    <a:lnTo>
                      <a:pt x="624" y="36"/>
                    </a:lnTo>
                    <a:lnTo>
                      <a:pt x="636" y="42"/>
                    </a:lnTo>
                    <a:lnTo>
                      <a:pt x="636" y="30"/>
                    </a:lnTo>
                    <a:lnTo>
                      <a:pt x="630" y="36"/>
                    </a:lnTo>
                    <a:lnTo>
                      <a:pt x="636" y="42"/>
                    </a:lnTo>
                    <a:lnTo>
                      <a:pt x="642" y="48"/>
                    </a:lnTo>
                    <a:lnTo>
                      <a:pt x="654" y="60"/>
                    </a:lnTo>
                    <a:lnTo>
                      <a:pt x="660" y="66"/>
                    </a:lnTo>
                    <a:lnTo>
                      <a:pt x="666" y="72"/>
                    </a:lnTo>
                    <a:lnTo>
                      <a:pt x="672" y="66"/>
                    </a:lnTo>
                    <a:lnTo>
                      <a:pt x="666" y="72"/>
                    </a:lnTo>
                    <a:lnTo>
                      <a:pt x="672" y="96"/>
                    </a:lnTo>
                    <a:lnTo>
                      <a:pt x="678" y="114"/>
                    </a:lnTo>
                    <a:lnTo>
                      <a:pt x="684" y="108"/>
                    </a:lnTo>
                    <a:lnTo>
                      <a:pt x="678" y="108"/>
                    </a:lnTo>
                    <a:lnTo>
                      <a:pt x="678" y="132"/>
                    </a:lnTo>
                    <a:lnTo>
                      <a:pt x="678" y="150"/>
                    </a:lnTo>
                    <a:lnTo>
                      <a:pt x="678" y="174"/>
                    </a:lnTo>
                    <a:lnTo>
                      <a:pt x="684" y="174"/>
                    </a:lnTo>
                    <a:lnTo>
                      <a:pt x="678" y="174"/>
                    </a:lnTo>
                    <a:lnTo>
                      <a:pt x="672" y="192"/>
                    </a:lnTo>
                    <a:lnTo>
                      <a:pt x="666" y="210"/>
                    </a:lnTo>
                    <a:lnTo>
                      <a:pt x="654" y="228"/>
                    </a:lnTo>
                    <a:lnTo>
                      <a:pt x="648" y="240"/>
                    </a:lnTo>
                    <a:lnTo>
                      <a:pt x="654" y="240"/>
                    </a:lnTo>
                    <a:lnTo>
                      <a:pt x="648" y="234"/>
                    </a:lnTo>
                    <a:lnTo>
                      <a:pt x="636" y="246"/>
                    </a:lnTo>
                    <a:lnTo>
                      <a:pt x="624" y="258"/>
                    </a:lnTo>
                    <a:lnTo>
                      <a:pt x="624" y="264"/>
                    </a:lnTo>
                    <a:lnTo>
                      <a:pt x="624" y="264"/>
                    </a:lnTo>
                    <a:lnTo>
                      <a:pt x="618" y="276"/>
                    </a:lnTo>
                    <a:lnTo>
                      <a:pt x="624" y="276"/>
                    </a:lnTo>
                    <a:lnTo>
                      <a:pt x="618" y="270"/>
                    </a:lnTo>
                    <a:lnTo>
                      <a:pt x="606" y="282"/>
                    </a:lnTo>
                    <a:lnTo>
                      <a:pt x="606" y="288"/>
                    </a:lnTo>
                    <a:lnTo>
                      <a:pt x="606" y="288"/>
                    </a:lnTo>
                    <a:lnTo>
                      <a:pt x="600" y="300"/>
                    </a:lnTo>
                    <a:lnTo>
                      <a:pt x="594" y="312"/>
                    </a:lnTo>
                    <a:lnTo>
                      <a:pt x="594" y="312"/>
                    </a:lnTo>
                    <a:lnTo>
                      <a:pt x="594" y="312"/>
                    </a:lnTo>
                    <a:lnTo>
                      <a:pt x="594" y="330"/>
                    </a:lnTo>
                    <a:lnTo>
                      <a:pt x="600" y="330"/>
                    </a:lnTo>
                    <a:lnTo>
                      <a:pt x="594" y="330"/>
                    </a:lnTo>
                    <a:lnTo>
                      <a:pt x="588" y="348"/>
                    </a:lnTo>
                    <a:lnTo>
                      <a:pt x="588" y="348"/>
                    </a:lnTo>
                    <a:lnTo>
                      <a:pt x="588" y="348"/>
                    </a:lnTo>
                    <a:lnTo>
                      <a:pt x="588" y="366"/>
                    </a:lnTo>
                    <a:lnTo>
                      <a:pt x="588" y="372"/>
                    </a:lnTo>
                    <a:lnTo>
                      <a:pt x="588" y="372"/>
                    </a:lnTo>
                    <a:lnTo>
                      <a:pt x="594" y="384"/>
                    </a:lnTo>
                    <a:lnTo>
                      <a:pt x="600" y="402"/>
                    </a:lnTo>
                    <a:lnTo>
                      <a:pt x="606" y="414"/>
                    </a:lnTo>
                    <a:lnTo>
                      <a:pt x="618" y="432"/>
                    </a:lnTo>
                    <a:lnTo>
                      <a:pt x="630" y="450"/>
                    </a:lnTo>
                    <a:lnTo>
                      <a:pt x="630" y="450"/>
                    </a:lnTo>
                    <a:lnTo>
                      <a:pt x="636" y="456"/>
                    </a:lnTo>
                    <a:lnTo>
                      <a:pt x="654" y="468"/>
                    </a:lnTo>
                    <a:lnTo>
                      <a:pt x="672" y="480"/>
                    </a:lnTo>
                    <a:lnTo>
                      <a:pt x="666" y="474"/>
                    </a:lnTo>
                    <a:lnTo>
                      <a:pt x="672" y="480"/>
                    </a:lnTo>
                    <a:lnTo>
                      <a:pt x="696" y="486"/>
                    </a:lnTo>
                    <a:lnTo>
                      <a:pt x="696" y="474"/>
                    </a:lnTo>
                    <a:lnTo>
                      <a:pt x="690" y="480"/>
                    </a:lnTo>
                    <a:lnTo>
                      <a:pt x="696" y="486"/>
                    </a:lnTo>
                    <a:lnTo>
                      <a:pt x="696" y="486"/>
                    </a:lnTo>
                    <a:lnTo>
                      <a:pt x="702" y="492"/>
                    </a:lnTo>
                    <a:lnTo>
                      <a:pt x="732" y="498"/>
                    </a:lnTo>
                    <a:lnTo>
                      <a:pt x="768" y="504"/>
                    </a:lnTo>
                    <a:lnTo>
                      <a:pt x="822" y="510"/>
                    </a:lnTo>
                    <a:lnTo>
                      <a:pt x="846" y="510"/>
                    </a:lnTo>
                    <a:lnTo>
                      <a:pt x="876" y="516"/>
                    </a:lnTo>
                    <a:lnTo>
                      <a:pt x="906" y="516"/>
                    </a:lnTo>
                    <a:lnTo>
                      <a:pt x="936" y="516"/>
                    </a:lnTo>
                    <a:lnTo>
                      <a:pt x="966" y="516"/>
                    </a:lnTo>
                    <a:lnTo>
                      <a:pt x="996" y="510"/>
                    </a:lnTo>
                    <a:lnTo>
                      <a:pt x="1026" y="510"/>
                    </a:lnTo>
                    <a:lnTo>
                      <a:pt x="1056" y="504"/>
                    </a:lnTo>
                    <a:lnTo>
                      <a:pt x="1056" y="492"/>
                    </a:lnTo>
                    <a:lnTo>
                      <a:pt x="1050" y="498"/>
                    </a:lnTo>
                    <a:lnTo>
                      <a:pt x="1062" y="534"/>
                    </a:lnTo>
                    <a:lnTo>
                      <a:pt x="1074" y="582"/>
                    </a:lnTo>
                    <a:lnTo>
                      <a:pt x="1086" y="630"/>
                    </a:lnTo>
                    <a:lnTo>
                      <a:pt x="1098" y="684"/>
                    </a:lnTo>
                    <a:lnTo>
                      <a:pt x="1104" y="678"/>
                    </a:lnTo>
                    <a:lnTo>
                      <a:pt x="1098" y="678"/>
                    </a:lnTo>
                    <a:lnTo>
                      <a:pt x="1104" y="708"/>
                    </a:lnTo>
                    <a:lnTo>
                      <a:pt x="1104" y="732"/>
                    </a:lnTo>
                    <a:lnTo>
                      <a:pt x="1104" y="756"/>
                    </a:lnTo>
                    <a:lnTo>
                      <a:pt x="1104" y="780"/>
                    </a:lnTo>
                    <a:lnTo>
                      <a:pt x="1104" y="804"/>
                    </a:lnTo>
                    <a:lnTo>
                      <a:pt x="1110" y="804"/>
                    </a:lnTo>
                    <a:lnTo>
                      <a:pt x="1104" y="804"/>
                    </a:lnTo>
                    <a:lnTo>
                      <a:pt x="1098" y="822"/>
                    </a:lnTo>
                    <a:lnTo>
                      <a:pt x="1098" y="822"/>
                    </a:lnTo>
                    <a:lnTo>
                      <a:pt x="1098" y="822"/>
                    </a:lnTo>
                    <a:lnTo>
                      <a:pt x="1098" y="828"/>
                    </a:lnTo>
                    <a:lnTo>
                      <a:pt x="1104" y="828"/>
                    </a:lnTo>
                    <a:lnTo>
                      <a:pt x="1098" y="828"/>
                    </a:lnTo>
                    <a:lnTo>
                      <a:pt x="1092" y="840"/>
                    </a:lnTo>
                    <a:lnTo>
                      <a:pt x="1098" y="840"/>
                    </a:lnTo>
                    <a:lnTo>
                      <a:pt x="1098" y="834"/>
                    </a:lnTo>
                    <a:lnTo>
                      <a:pt x="1092" y="834"/>
                    </a:lnTo>
                    <a:lnTo>
                      <a:pt x="1086" y="834"/>
                    </a:lnTo>
                    <a:lnTo>
                      <a:pt x="1086" y="840"/>
                    </a:lnTo>
                    <a:lnTo>
                      <a:pt x="1086" y="846"/>
                    </a:lnTo>
                    <a:lnTo>
                      <a:pt x="1092" y="846"/>
                    </a:lnTo>
                    <a:lnTo>
                      <a:pt x="1086" y="840"/>
                    </a:lnTo>
                    <a:lnTo>
                      <a:pt x="1074" y="852"/>
                    </a:lnTo>
                    <a:lnTo>
                      <a:pt x="1080" y="858"/>
                    </a:lnTo>
                    <a:lnTo>
                      <a:pt x="1080" y="852"/>
                    </a:lnTo>
                    <a:lnTo>
                      <a:pt x="1068" y="858"/>
                    </a:lnTo>
                    <a:lnTo>
                      <a:pt x="1056" y="864"/>
                    </a:lnTo>
                    <a:lnTo>
                      <a:pt x="1044" y="870"/>
                    </a:lnTo>
                    <a:lnTo>
                      <a:pt x="1044" y="876"/>
                    </a:lnTo>
                    <a:lnTo>
                      <a:pt x="1044" y="870"/>
                    </a:lnTo>
                    <a:lnTo>
                      <a:pt x="1032" y="870"/>
                    </a:lnTo>
                    <a:lnTo>
                      <a:pt x="1032" y="870"/>
                    </a:lnTo>
                    <a:lnTo>
                      <a:pt x="1032" y="870"/>
                    </a:lnTo>
                    <a:lnTo>
                      <a:pt x="1020" y="876"/>
                    </a:lnTo>
                    <a:lnTo>
                      <a:pt x="1020" y="882"/>
                    </a:lnTo>
                    <a:lnTo>
                      <a:pt x="1020" y="876"/>
                    </a:lnTo>
                    <a:lnTo>
                      <a:pt x="1008" y="876"/>
                    </a:lnTo>
                    <a:lnTo>
                      <a:pt x="996" y="876"/>
                    </a:lnTo>
                    <a:lnTo>
                      <a:pt x="984" y="876"/>
                    </a:lnTo>
                    <a:lnTo>
                      <a:pt x="972" y="876"/>
                    </a:lnTo>
                    <a:lnTo>
                      <a:pt x="972" y="882"/>
                    </a:lnTo>
                    <a:lnTo>
                      <a:pt x="978" y="876"/>
                    </a:lnTo>
                    <a:lnTo>
                      <a:pt x="966" y="870"/>
                    </a:lnTo>
                    <a:lnTo>
                      <a:pt x="954" y="864"/>
                    </a:lnTo>
                    <a:lnTo>
                      <a:pt x="954" y="864"/>
                    </a:lnTo>
                    <a:lnTo>
                      <a:pt x="948" y="864"/>
                    </a:lnTo>
                    <a:lnTo>
                      <a:pt x="936" y="864"/>
                    </a:lnTo>
                    <a:lnTo>
                      <a:pt x="936" y="870"/>
                    </a:lnTo>
                    <a:lnTo>
                      <a:pt x="942" y="864"/>
                    </a:lnTo>
                    <a:lnTo>
                      <a:pt x="936" y="858"/>
                    </a:lnTo>
                    <a:lnTo>
                      <a:pt x="936" y="858"/>
                    </a:lnTo>
                    <a:lnTo>
                      <a:pt x="936" y="858"/>
                    </a:lnTo>
                    <a:lnTo>
                      <a:pt x="924" y="852"/>
                    </a:lnTo>
                    <a:lnTo>
                      <a:pt x="918" y="858"/>
                    </a:lnTo>
                    <a:lnTo>
                      <a:pt x="930" y="858"/>
                    </a:lnTo>
                    <a:lnTo>
                      <a:pt x="924" y="846"/>
                    </a:lnTo>
                    <a:lnTo>
                      <a:pt x="918" y="840"/>
                    </a:lnTo>
                    <a:lnTo>
                      <a:pt x="918" y="840"/>
                    </a:lnTo>
                    <a:lnTo>
                      <a:pt x="906" y="834"/>
                    </a:lnTo>
                    <a:lnTo>
                      <a:pt x="900" y="840"/>
                    </a:lnTo>
                    <a:lnTo>
                      <a:pt x="906" y="834"/>
                    </a:lnTo>
                    <a:lnTo>
                      <a:pt x="894" y="822"/>
                    </a:lnTo>
                    <a:lnTo>
                      <a:pt x="894" y="822"/>
                    </a:lnTo>
                    <a:lnTo>
                      <a:pt x="894" y="822"/>
                    </a:lnTo>
                    <a:lnTo>
                      <a:pt x="876" y="816"/>
                    </a:lnTo>
                    <a:lnTo>
                      <a:pt x="858" y="810"/>
                    </a:lnTo>
                    <a:lnTo>
                      <a:pt x="858" y="810"/>
                    </a:lnTo>
                    <a:lnTo>
                      <a:pt x="852" y="810"/>
                    </a:lnTo>
                    <a:lnTo>
                      <a:pt x="834" y="810"/>
                    </a:lnTo>
                    <a:lnTo>
                      <a:pt x="810" y="810"/>
                    </a:lnTo>
                    <a:lnTo>
                      <a:pt x="792" y="810"/>
                    </a:lnTo>
                    <a:lnTo>
                      <a:pt x="792" y="810"/>
                    </a:lnTo>
                    <a:lnTo>
                      <a:pt x="792" y="810"/>
                    </a:lnTo>
                    <a:lnTo>
                      <a:pt x="774" y="816"/>
                    </a:lnTo>
                    <a:lnTo>
                      <a:pt x="756" y="822"/>
                    </a:lnTo>
                    <a:lnTo>
                      <a:pt x="738" y="834"/>
                    </a:lnTo>
                    <a:lnTo>
                      <a:pt x="738" y="834"/>
                    </a:lnTo>
                    <a:lnTo>
                      <a:pt x="732" y="834"/>
                    </a:lnTo>
                    <a:lnTo>
                      <a:pt x="714" y="852"/>
                    </a:lnTo>
                    <a:lnTo>
                      <a:pt x="702" y="864"/>
                    </a:lnTo>
                    <a:lnTo>
                      <a:pt x="690" y="876"/>
                    </a:lnTo>
                    <a:lnTo>
                      <a:pt x="684" y="882"/>
                    </a:lnTo>
                    <a:lnTo>
                      <a:pt x="684" y="888"/>
                    </a:lnTo>
                    <a:lnTo>
                      <a:pt x="684" y="888"/>
                    </a:lnTo>
                    <a:lnTo>
                      <a:pt x="684" y="900"/>
                    </a:lnTo>
                    <a:lnTo>
                      <a:pt x="690" y="900"/>
                    </a:lnTo>
                    <a:lnTo>
                      <a:pt x="684" y="900"/>
                    </a:lnTo>
                    <a:lnTo>
                      <a:pt x="678" y="912"/>
                    </a:lnTo>
                    <a:lnTo>
                      <a:pt x="672" y="924"/>
                    </a:lnTo>
                    <a:lnTo>
                      <a:pt x="672" y="924"/>
                    </a:lnTo>
                    <a:lnTo>
                      <a:pt x="672" y="924"/>
                    </a:lnTo>
                    <a:lnTo>
                      <a:pt x="672" y="936"/>
                    </a:lnTo>
                    <a:lnTo>
                      <a:pt x="672" y="954"/>
                    </a:lnTo>
                    <a:lnTo>
                      <a:pt x="672" y="966"/>
                    </a:lnTo>
                    <a:lnTo>
                      <a:pt x="672" y="978"/>
                    </a:lnTo>
                    <a:lnTo>
                      <a:pt x="672" y="990"/>
                    </a:lnTo>
                    <a:lnTo>
                      <a:pt x="672" y="1002"/>
                    </a:lnTo>
                    <a:lnTo>
                      <a:pt x="672" y="1008"/>
                    </a:lnTo>
                    <a:lnTo>
                      <a:pt x="672" y="1008"/>
                    </a:lnTo>
                    <a:lnTo>
                      <a:pt x="678" y="1020"/>
                    </a:lnTo>
                    <a:lnTo>
                      <a:pt x="678" y="1020"/>
                    </a:lnTo>
                    <a:lnTo>
                      <a:pt x="678" y="1020"/>
                    </a:lnTo>
                    <a:lnTo>
                      <a:pt x="684" y="1026"/>
                    </a:lnTo>
                    <a:lnTo>
                      <a:pt x="690" y="1020"/>
                    </a:lnTo>
                    <a:lnTo>
                      <a:pt x="684" y="1020"/>
                    </a:lnTo>
                    <a:lnTo>
                      <a:pt x="684" y="1032"/>
                    </a:lnTo>
                    <a:lnTo>
                      <a:pt x="684" y="1038"/>
                    </a:lnTo>
                    <a:lnTo>
                      <a:pt x="684" y="1038"/>
                    </a:lnTo>
                    <a:lnTo>
                      <a:pt x="690" y="1044"/>
                    </a:lnTo>
                    <a:lnTo>
                      <a:pt x="696" y="1038"/>
                    </a:lnTo>
                    <a:lnTo>
                      <a:pt x="690" y="1044"/>
                    </a:lnTo>
                    <a:lnTo>
                      <a:pt x="696" y="1056"/>
                    </a:lnTo>
                    <a:lnTo>
                      <a:pt x="696" y="1056"/>
                    </a:lnTo>
                    <a:lnTo>
                      <a:pt x="702" y="1062"/>
                    </a:lnTo>
                    <a:lnTo>
                      <a:pt x="720" y="1074"/>
                    </a:lnTo>
                    <a:lnTo>
                      <a:pt x="720" y="1062"/>
                    </a:lnTo>
                    <a:lnTo>
                      <a:pt x="714" y="1068"/>
                    </a:lnTo>
                    <a:lnTo>
                      <a:pt x="726" y="1080"/>
                    </a:lnTo>
                    <a:lnTo>
                      <a:pt x="732" y="1086"/>
                    </a:lnTo>
                    <a:lnTo>
                      <a:pt x="732" y="1086"/>
                    </a:lnTo>
                    <a:lnTo>
                      <a:pt x="750" y="1098"/>
                    </a:lnTo>
                    <a:lnTo>
                      <a:pt x="768" y="1104"/>
                    </a:lnTo>
                    <a:lnTo>
                      <a:pt x="786" y="1110"/>
                    </a:lnTo>
                    <a:lnTo>
                      <a:pt x="786" y="1110"/>
                    </a:lnTo>
                    <a:lnTo>
                      <a:pt x="786" y="1110"/>
                    </a:lnTo>
                    <a:lnTo>
                      <a:pt x="804" y="1110"/>
                    </a:lnTo>
                    <a:lnTo>
                      <a:pt x="822" y="1110"/>
                    </a:lnTo>
                    <a:lnTo>
                      <a:pt x="840" y="1110"/>
                    </a:lnTo>
                    <a:lnTo>
                      <a:pt x="846" y="1110"/>
                    </a:lnTo>
                    <a:lnTo>
                      <a:pt x="846" y="1110"/>
                    </a:lnTo>
                    <a:lnTo>
                      <a:pt x="864" y="1104"/>
                    </a:lnTo>
                    <a:lnTo>
                      <a:pt x="876" y="1098"/>
                    </a:lnTo>
                    <a:lnTo>
                      <a:pt x="888" y="1092"/>
                    </a:lnTo>
                    <a:lnTo>
                      <a:pt x="900" y="1086"/>
                    </a:lnTo>
                    <a:lnTo>
                      <a:pt x="900" y="1080"/>
                    </a:lnTo>
                    <a:lnTo>
                      <a:pt x="906" y="1080"/>
                    </a:lnTo>
                    <a:lnTo>
                      <a:pt x="912" y="1068"/>
                    </a:lnTo>
                    <a:lnTo>
                      <a:pt x="900" y="1062"/>
                    </a:lnTo>
                    <a:lnTo>
                      <a:pt x="906" y="1074"/>
                    </a:lnTo>
                    <a:lnTo>
                      <a:pt x="918" y="1068"/>
                    </a:lnTo>
                    <a:lnTo>
                      <a:pt x="930" y="1062"/>
                    </a:lnTo>
                    <a:lnTo>
                      <a:pt x="942" y="1056"/>
                    </a:lnTo>
                    <a:lnTo>
                      <a:pt x="936" y="1044"/>
                    </a:lnTo>
                    <a:lnTo>
                      <a:pt x="936" y="1056"/>
                    </a:lnTo>
                    <a:lnTo>
                      <a:pt x="954" y="1056"/>
                    </a:lnTo>
                    <a:lnTo>
                      <a:pt x="966" y="1056"/>
                    </a:lnTo>
                    <a:lnTo>
                      <a:pt x="966" y="1044"/>
                    </a:lnTo>
                    <a:lnTo>
                      <a:pt x="966" y="1056"/>
                    </a:lnTo>
                    <a:lnTo>
                      <a:pt x="978" y="1062"/>
                    </a:lnTo>
                    <a:lnTo>
                      <a:pt x="990" y="1068"/>
                    </a:lnTo>
                    <a:lnTo>
                      <a:pt x="990" y="1068"/>
                    </a:lnTo>
                    <a:lnTo>
                      <a:pt x="990" y="1068"/>
                    </a:lnTo>
                    <a:lnTo>
                      <a:pt x="1002" y="1068"/>
                    </a:lnTo>
                    <a:lnTo>
                      <a:pt x="1002" y="1056"/>
                    </a:lnTo>
                    <a:lnTo>
                      <a:pt x="996" y="1062"/>
                    </a:lnTo>
                    <a:lnTo>
                      <a:pt x="1008" y="1074"/>
                    </a:lnTo>
                    <a:lnTo>
                      <a:pt x="1014" y="1080"/>
                    </a:lnTo>
                    <a:lnTo>
                      <a:pt x="1014" y="1080"/>
                    </a:lnTo>
                    <a:lnTo>
                      <a:pt x="1026" y="1086"/>
                    </a:lnTo>
                    <a:lnTo>
                      <a:pt x="1038" y="1092"/>
                    </a:lnTo>
                    <a:lnTo>
                      <a:pt x="1038" y="1080"/>
                    </a:lnTo>
                    <a:lnTo>
                      <a:pt x="1032" y="1086"/>
                    </a:lnTo>
                    <a:lnTo>
                      <a:pt x="1038" y="1098"/>
                    </a:lnTo>
                    <a:lnTo>
                      <a:pt x="1044" y="1110"/>
                    </a:lnTo>
                    <a:lnTo>
                      <a:pt x="1050" y="1122"/>
                    </a:lnTo>
                    <a:lnTo>
                      <a:pt x="1056" y="1116"/>
                    </a:lnTo>
                    <a:lnTo>
                      <a:pt x="1050" y="1116"/>
                    </a:lnTo>
                    <a:lnTo>
                      <a:pt x="1050" y="1122"/>
                    </a:lnTo>
                    <a:lnTo>
                      <a:pt x="1050" y="1152"/>
                    </a:lnTo>
                    <a:lnTo>
                      <a:pt x="1044" y="1188"/>
                    </a:lnTo>
                    <a:lnTo>
                      <a:pt x="1044" y="1236"/>
                    </a:lnTo>
                    <a:lnTo>
                      <a:pt x="1038" y="1284"/>
                    </a:lnTo>
                    <a:lnTo>
                      <a:pt x="1038" y="1338"/>
                    </a:lnTo>
                    <a:lnTo>
                      <a:pt x="1038" y="1386"/>
                    </a:lnTo>
                    <a:lnTo>
                      <a:pt x="1038" y="1410"/>
                    </a:lnTo>
                    <a:lnTo>
                      <a:pt x="1038" y="1416"/>
                    </a:lnTo>
                    <a:lnTo>
                      <a:pt x="1038" y="1416"/>
                    </a:lnTo>
                    <a:lnTo>
                      <a:pt x="1044" y="1440"/>
                    </a:lnTo>
                    <a:lnTo>
                      <a:pt x="1050" y="1434"/>
                    </a:lnTo>
                    <a:lnTo>
                      <a:pt x="1044" y="1434"/>
                    </a:lnTo>
                    <a:lnTo>
                      <a:pt x="1044" y="1458"/>
                    </a:lnTo>
                    <a:lnTo>
                      <a:pt x="1044" y="1464"/>
                    </a:lnTo>
                    <a:lnTo>
                      <a:pt x="1044" y="1464"/>
                    </a:lnTo>
                    <a:lnTo>
                      <a:pt x="1050" y="1482"/>
                    </a:lnTo>
                    <a:lnTo>
                      <a:pt x="1056" y="1476"/>
                    </a:lnTo>
                    <a:lnTo>
                      <a:pt x="1056" y="1470"/>
                    </a:lnTo>
                    <a:lnTo>
                      <a:pt x="1038" y="1482"/>
                    </a:lnTo>
                    <a:lnTo>
                      <a:pt x="1020" y="1494"/>
                    </a:lnTo>
                    <a:lnTo>
                      <a:pt x="1020" y="1500"/>
                    </a:lnTo>
                    <a:lnTo>
                      <a:pt x="1020" y="1494"/>
                    </a:lnTo>
                    <a:lnTo>
                      <a:pt x="996" y="1500"/>
                    </a:lnTo>
                    <a:lnTo>
                      <a:pt x="972" y="1506"/>
                    </a:lnTo>
                    <a:lnTo>
                      <a:pt x="948" y="1512"/>
                    </a:lnTo>
                    <a:lnTo>
                      <a:pt x="924" y="1512"/>
                    </a:lnTo>
                    <a:lnTo>
                      <a:pt x="894" y="1512"/>
                    </a:lnTo>
                    <a:lnTo>
                      <a:pt x="870" y="1512"/>
                    </a:lnTo>
                    <a:lnTo>
                      <a:pt x="840" y="1512"/>
                    </a:lnTo>
                    <a:lnTo>
                      <a:pt x="810" y="1506"/>
                    </a:lnTo>
                    <a:lnTo>
                      <a:pt x="786" y="1500"/>
                    </a:lnTo>
                    <a:lnTo>
                      <a:pt x="762" y="1494"/>
                    </a:lnTo>
                    <a:lnTo>
                      <a:pt x="738" y="1494"/>
                    </a:lnTo>
                    <a:lnTo>
                      <a:pt x="738" y="1500"/>
                    </a:lnTo>
                    <a:lnTo>
                      <a:pt x="744" y="1494"/>
                    </a:lnTo>
                    <a:lnTo>
                      <a:pt x="720" y="1482"/>
                    </a:lnTo>
                    <a:lnTo>
                      <a:pt x="720" y="1482"/>
                    </a:lnTo>
                    <a:lnTo>
                      <a:pt x="714" y="1482"/>
                    </a:lnTo>
                    <a:lnTo>
                      <a:pt x="690" y="1476"/>
                    </a:lnTo>
                    <a:lnTo>
                      <a:pt x="690" y="1482"/>
                    </a:lnTo>
                    <a:lnTo>
                      <a:pt x="696" y="1476"/>
                    </a:lnTo>
                    <a:lnTo>
                      <a:pt x="678" y="1470"/>
                    </a:lnTo>
                    <a:lnTo>
                      <a:pt x="660" y="1464"/>
                    </a:lnTo>
                    <a:lnTo>
                      <a:pt x="648" y="1458"/>
                    </a:lnTo>
                    <a:lnTo>
                      <a:pt x="642" y="1464"/>
                    </a:lnTo>
                    <a:lnTo>
                      <a:pt x="648" y="1458"/>
                    </a:lnTo>
                    <a:lnTo>
                      <a:pt x="642" y="1452"/>
                    </a:lnTo>
                    <a:lnTo>
                      <a:pt x="630" y="1440"/>
                    </a:lnTo>
                    <a:lnTo>
                      <a:pt x="624" y="1434"/>
                    </a:lnTo>
                    <a:lnTo>
                      <a:pt x="618" y="1428"/>
                    </a:lnTo>
                    <a:lnTo>
                      <a:pt x="612" y="1434"/>
                    </a:lnTo>
                    <a:lnTo>
                      <a:pt x="624" y="1434"/>
                    </a:lnTo>
                    <a:lnTo>
                      <a:pt x="624" y="1428"/>
                    </a:lnTo>
                    <a:lnTo>
                      <a:pt x="624" y="1416"/>
                    </a:lnTo>
                    <a:lnTo>
                      <a:pt x="624" y="1410"/>
                    </a:lnTo>
                    <a:lnTo>
                      <a:pt x="624" y="1398"/>
                    </a:lnTo>
                    <a:lnTo>
                      <a:pt x="612" y="1398"/>
                    </a:lnTo>
                    <a:lnTo>
                      <a:pt x="618" y="1404"/>
                    </a:lnTo>
                    <a:lnTo>
                      <a:pt x="624" y="1398"/>
                    </a:lnTo>
                    <a:lnTo>
                      <a:pt x="630" y="1398"/>
                    </a:lnTo>
                    <a:lnTo>
                      <a:pt x="630" y="1398"/>
                    </a:lnTo>
                    <a:lnTo>
                      <a:pt x="636" y="1386"/>
                    </a:lnTo>
                    <a:lnTo>
                      <a:pt x="648" y="1362"/>
                    </a:lnTo>
                    <a:lnTo>
                      <a:pt x="636" y="1356"/>
                    </a:lnTo>
                    <a:lnTo>
                      <a:pt x="642" y="1362"/>
                    </a:lnTo>
                    <a:lnTo>
                      <a:pt x="666" y="1338"/>
                    </a:lnTo>
                    <a:lnTo>
                      <a:pt x="672" y="1338"/>
                    </a:lnTo>
                    <a:lnTo>
                      <a:pt x="672" y="1338"/>
                    </a:lnTo>
                    <a:lnTo>
                      <a:pt x="684" y="1320"/>
                    </a:lnTo>
                    <a:lnTo>
                      <a:pt x="672" y="1314"/>
                    </a:lnTo>
                    <a:lnTo>
                      <a:pt x="678" y="1320"/>
                    </a:lnTo>
                    <a:lnTo>
                      <a:pt x="690" y="1308"/>
                    </a:lnTo>
                    <a:lnTo>
                      <a:pt x="696" y="1308"/>
                    </a:lnTo>
                    <a:lnTo>
                      <a:pt x="696" y="1308"/>
                    </a:lnTo>
                    <a:lnTo>
                      <a:pt x="702" y="1290"/>
                    </a:lnTo>
                    <a:lnTo>
                      <a:pt x="708" y="1272"/>
                    </a:lnTo>
                    <a:lnTo>
                      <a:pt x="708" y="1272"/>
                    </a:lnTo>
                    <a:lnTo>
                      <a:pt x="708" y="1266"/>
                    </a:lnTo>
                    <a:lnTo>
                      <a:pt x="708" y="1248"/>
                    </a:lnTo>
                    <a:lnTo>
                      <a:pt x="708" y="1224"/>
                    </a:lnTo>
                    <a:lnTo>
                      <a:pt x="708" y="1206"/>
                    </a:lnTo>
                    <a:lnTo>
                      <a:pt x="708" y="1206"/>
                    </a:lnTo>
                    <a:lnTo>
                      <a:pt x="708" y="1206"/>
                    </a:lnTo>
                    <a:lnTo>
                      <a:pt x="702" y="1188"/>
                    </a:lnTo>
                    <a:lnTo>
                      <a:pt x="690" y="1170"/>
                    </a:lnTo>
                    <a:lnTo>
                      <a:pt x="684" y="1158"/>
                    </a:lnTo>
                    <a:lnTo>
                      <a:pt x="678" y="1146"/>
                    </a:lnTo>
                    <a:lnTo>
                      <a:pt x="672" y="1140"/>
                    </a:lnTo>
                    <a:lnTo>
                      <a:pt x="672" y="1140"/>
                    </a:lnTo>
                    <a:lnTo>
                      <a:pt x="660" y="1134"/>
                    </a:lnTo>
                    <a:lnTo>
                      <a:pt x="654" y="1140"/>
                    </a:lnTo>
                    <a:lnTo>
                      <a:pt x="660" y="1134"/>
                    </a:lnTo>
                    <a:lnTo>
                      <a:pt x="654" y="1128"/>
                    </a:lnTo>
                    <a:lnTo>
                      <a:pt x="654" y="1128"/>
                    </a:lnTo>
                    <a:lnTo>
                      <a:pt x="654" y="1128"/>
                    </a:lnTo>
                    <a:lnTo>
                      <a:pt x="642" y="1122"/>
                    </a:lnTo>
                    <a:lnTo>
                      <a:pt x="636" y="1128"/>
                    </a:lnTo>
                    <a:lnTo>
                      <a:pt x="642" y="1122"/>
                    </a:lnTo>
                    <a:lnTo>
                      <a:pt x="636" y="1116"/>
                    </a:lnTo>
                    <a:lnTo>
                      <a:pt x="636" y="1116"/>
                    </a:lnTo>
                    <a:lnTo>
                      <a:pt x="630" y="1116"/>
                    </a:lnTo>
                    <a:lnTo>
                      <a:pt x="618" y="1116"/>
                    </a:lnTo>
                    <a:lnTo>
                      <a:pt x="618" y="1122"/>
                    </a:lnTo>
                    <a:lnTo>
                      <a:pt x="624" y="1116"/>
                    </a:lnTo>
                    <a:lnTo>
                      <a:pt x="612" y="1110"/>
                    </a:lnTo>
                    <a:lnTo>
                      <a:pt x="600" y="1104"/>
                    </a:lnTo>
                    <a:lnTo>
                      <a:pt x="600" y="1104"/>
                    </a:lnTo>
                    <a:lnTo>
                      <a:pt x="594" y="1104"/>
                    </a:lnTo>
                    <a:lnTo>
                      <a:pt x="582" y="1104"/>
                    </a:lnTo>
                    <a:lnTo>
                      <a:pt x="582" y="1110"/>
                    </a:lnTo>
                    <a:lnTo>
                      <a:pt x="588" y="1104"/>
                    </a:lnTo>
                    <a:lnTo>
                      <a:pt x="570" y="1098"/>
                    </a:lnTo>
                    <a:lnTo>
                      <a:pt x="570" y="1098"/>
                    </a:lnTo>
                    <a:lnTo>
                      <a:pt x="564" y="1098"/>
                    </a:lnTo>
                    <a:lnTo>
                      <a:pt x="552" y="1098"/>
                    </a:lnTo>
                    <a:lnTo>
                      <a:pt x="534" y="1098"/>
                    </a:lnTo>
                    <a:lnTo>
                      <a:pt x="522" y="1098"/>
                    </a:lnTo>
                    <a:lnTo>
                      <a:pt x="522" y="1098"/>
                    </a:lnTo>
                    <a:lnTo>
                      <a:pt x="522" y="1098"/>
                    </a:lnTo>
                    <a:lnTo>
                      <a:pt x="510" y="1104"/>
                    </a:lnTo>
                    <a:lnTo>
                      <a:pt x="510" y="1110"/>
                    </a:lnTo>
                    <a:lnTo>
                      <a:pt x="510" y="1104"/>
                    </a:lnTo>
                    <a:lnTo>
                      <a:pt x="498" y="1104"/>
                    </a:lnTo>
                    <a:lnTo>
                      <a:pt x="498" y="1104"/>
                    </a:lnTo>
                    <a:lnTo>
                      <a:pt x="498" y="1104"/>
                    </a:lnTo>
                    <a:lnTo>
                      <a:pt x="486" y="1110"/>
                    </a:lnTo>
                    <a:lnTo>
                      <a:pt x="474" y="1116"/>
                    </a:lnTo>
                    <a:lnTo>
                      <a:pt x="474" y="1122"/>
                    </a:lnTo>
                    <a:lnTo>
                      <a:pt x="474" y="1116"/>
                    </a:lnTo>
                    <a:lnTo>
                      <a:pt x="468" y="1116"/>
                    </a:lnTo>
                    <a:lnTo>
                      <a:pt x="468" y="1116"/>
                    </a:lnTo>
                    <a:lnTo>
                      <a:pt x="468" y="1116"/>
                    </a:lnTo>
                    <a:lnTo>
                      <a:pt x="456" y="1122"/>
                    </a:lnTo>
                    <a:lnTo>
                      <a:pt x="456" y="1122"/>
                    </a:lnTo>
                    <a:lnTo>
                      <a:pt x="450" y="1122"/>
                    </a:lnTo>
                    <a:lnTo>
                      <a:pt x="444" y="1128"/>
                    </a:lnTo>
                    <a:lnTo>
                      <a:pt x="438" y="1134"/>
                    </a:lnTo>
                    <a:lnTo>
                      <a:pt x="432" y="1140"/>
                    </a:lnTo>
                    <a:lnTo>
                      <a:pt x="432" y="1146"/>
                    </a:lnTo>
                    <a:lnTo>
                      <a:pt x="432" y="1146"/>
                    </a:lnTo>
                    <a:lnTo>
                      <a:pt x="426" y="1158"/>
                    </a:lnTo>
                    <a:lnTo>
                      <a:pt x="432" y="1158"/>
                    </a:lnTo>
                    <a:lnTo>
                      <a:pt x="426" y="1152"/>
                    </a:lnTo>
                    <a:lnTo>
                      <a:pt x="420" y="1158"/>
                    </a:lnTo>
                    <a:lnTo>
                      <a:pt x="420" y="1164"/>
                    </a:lnTo>
                    <a:lnTo>
                      <a:pt x="420" y="1164"/>
                    </a:lnTo>
                    <a:lnTo>
                      <a:pt x="414" y="1182"/>
                    </a:lnTo>
                    <a:lnTo>
                      <a:pt x="408" y="1200"/>
                    </a:lnTo>
                    <a:lnTo>
                      <a:pt x="402" y="1224"/>
                    </a:lnTo>
                    <a:lnTo>
                      <a:pt x="402" y="1224"/>
                    </a:lnTo>
                    <a:lnTo>
                      <a:pt x="402" y="1224"/>
                    </a:lnTo>
                    <a:lnTo>
                      <a:pt x="402" y="1242"/>
                    </a:lnTo>
                    <a:lnTo>
                      <a:pt x="402" y="1248"/>
                    </a:lnTo>
                    <a:lnTo>
                      <a:pt x="402" y="1248"/>
                    </a:lnTo>
                    <a:lnTo>
                      <a:pt x="408" y="1272"/>
                    </a:lnTo>
                    <a:lnTo>
                      <a:pt x="414" y="1290"/>
                    </a:lnTo>
                    <a:lnTo>
                      <a:pt x="420" y="1308"/>
                    </a:lnTo>
                    <a:lnTo>
                      <a:pt x="426" y="1326"/>
                    </a:lnTo>
                    <a:lnTo>
                      <a:pt x="438" y="1350"/>
                    </a:lnTo>
                    <a:lnTo>
                      <a:pt x="438" y="1350"/>
                    </a:lnTo>
                    <a:lnTo>
                      <a:pt x="438" y="1350"/>
                    </a:lnTo>
                    <a:lnTo>
                      <a:pt x="450" y="1362"/>
                    </a:lnTo>
                    <a:lnTo>
                      <a:pt x="462" y="1374"/>
                    </a:lnTo>
                    <a:lnTo>
                      <a:pt x="468" y="1368"/>
                    </a:lnTo>
                    <a:lnTo>
                      <a:pt x="462" y="1374"/>
                    </a:lnTo>
                    <a:lnTo>
                      <a:pt x="468" y="1386"/>
                    </a:lnTo>
                    <a:lnTo>
                      <a:pt x="474" y="1398"/>
                    </a:lnTo>
                    <a:lnTo>
                      <a:pt x="480" y="1392"/>
                    </a:lnTo>
                    <a:lnTo>
                      <a:pt x="474" y="1392"/>
                    </a:lnTo>
                    <a:lnTo>
                      <a:pt x="474" y="1404"/>
                    </a:lnTo>
                    <a:lnTo>
                      <a:pt x="474" y="1422"/>
                    </a:lnTo>
                    <a:lnTo>
                      <a:pt x="474" y="1434"/>
                    </a:lnTo>
                    <a:lnTo>
                      <a:pt x="474" y="1446"/>
                    </a:lnTo>
                    <a:lnTo>
                      <a:pt x="480" y="1446"/>
                    </a:lnTo>
                    <a:lnTo>
                      <a:pt x="480" y="1440"/>
                    </a:lnTo>
                    <a:lnTo>
                      <a:pt x="468" y="1446"/>
                    </a:lnTo>
                    <a:lnTo>
                      <a:pt x="462" y="1446"/>
                    </a:lnTo>
                    <a:lnTo>
                      <a:pt x="462" y="1452"/>
                    </a:lnTo>
                    <a:lnTo>
                      <a:pt x="456" y="1464"/>
                    </a:lnTo>
                    <a:lnTo>
                      <a:pt x="462" y="1464"/>
                    </a:lnTo>
                    <a:lnTo>
                      <a:pt x="462" y="1458"/>
                    </a:lnTo>
                    <a:lnTo>
                      <a:pt x="450" y="1464"/>
                    </a:lnTo>
                    <a:lnTo>
                      <a:pt x="438" y="1470"/>
                    </a:lnTo>
                    <a:lnTo>
                      <a:pt x="438" y="1476"/>
                    </a:lnTo>
                    <a:lnTo>
                      <a:pt x="438" y="1470"/>
                    </a:lnTo>
                    <a:lnTo>
                      <a:pt x="426" y="1470"/>
                    </a:lnTo>
                    <a:lnTo>
                      <a:pt x="408" y="1470"/>
                    </a:lnTo>
                    <a:lnTo>
                      <a:pt x="384" y="1470"/>
                    </a:lnTo>
                    <a:lnTo>
                      <a:pt x="384" y="1476"/>
                    </a:lnTo>
                    <a:lnTo>
                      <a:pt x="390" y="1470"/>
                    </a:lnTo>
                    <a:lnTo>
                      <a:pt x="372" y="1464"/>
                    </a:lnTo>
                    <a:lnTo>
                      <a:pt x="378" y="1464"/>
                    </a:lnTo>
                    <a:lnTo>
                      <a:pt x="366" y="1464"/>
                    </a:lnTo>
                    <a:lnTo>
                      <a:pt x="342" y="14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</p:grpSp>
      <p:grpSp>
        <p:nvGrpSpPr>
          <p:cNvPr id="624804" name="Group 164"/>
          <p:cNvGrpSpPr>
            <a:grpSpLocks/>
          </p:cNvGrpSpPr>
          <p:nvPr/>
        </p:nvGrpSpPr>
        <p:grpSpPr bwMode="auto">
          <a:xfrm>
            <a:off x="4740275" y="2852738"/>
            <a:ext cx="942975" cy="1397000"/>
            <a:chOff x="2986" y="1797"/>
            <a:chExt cx="594" cy="880"/>
          </a:xfrm>
        </p:grpSpPr>
        <p:sp>
          <p:nvSpPr>
            <p:cNvPr id="624707" name="AutoShape 67"/>
            <p:cNvSpPr>
              <a:spLocks noChangeArrowheads="1"/>
            </p:cNvSpPr>
            <p:nvPr/>
          </p:nvSpPr>
          <p:spPr bwMode="auto">
            <a:xfrm rot="-4499977" flipH="1" flipV="1">
              <a:off x="3351" y="1884"/>
              <a:ext cx="85" cy="367"/>
            </a:xfrm>
            <a:prstGeom prst="curvedRightArrow">
              <a:avLst>
                <a:gd name="adj1" fmla="val 86353"/>
                <a:gd name="adj2" fmla="val 172706"/>
                <a:gd name="adj3" fmla="val 33333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10" name="AutoShape 70"/>
            <p:cNvSpPr>
              <a:spLocks noChangeArrowheads="1"/>
            </p:cNvSpPr>
            <p:nvPr/>
          </p:nvSpPr>
          <p:spPr bwMode="auto">
            <a:xfrm flipH="1">
              <a:off x="3116" y="2019"/>
              <a:ext cx="245" cy="324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11" name="AutoShape 71"/>
            <p:cNvSpPr>
              <a:spLocks noChangeArrowheads="1"/>
            </p:cNvSpPr>
            <p:nvPr/>
          </p:nvSpPr>
          <p:spPr bwMode="auto">
            <a:xfrm flipH="1">
              <a:off x="3241" y="2364"/>
              <a:ext cx="79" cy="313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12" name="AutoShape 72"/>
            <p:cNvSpPr>
              <a:spLocks noChangeArrowheads="1"/>
            </p:cNvSpPr>
            <p:nvPr/>
          </p:nvSpPr>
          <p:spPr bwMode="auto">
            <a:xfrm flipH="1">
              <a:off x="3159" y="2364"/>
              <a:ext cx="79" cy="313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grpSp>
          <p:nvGrpSpPr>
            <p:cNvPr id="624717" name="Group 77"/>
            <p:cNvGrpSpPr>
              <a:grpSpLocks/>
            </p:cNvGrpSpPr>
            <p:nvPr/>
          </p:nvGrpSpPr>
          <p:grpSpPr bwMode="auto">
            <a:xfrm flipH="1">
              <a:off x="3126" y="1797"/>
              <a:ext cx="194" cy="203"/>
              <a:chOff x="3545" y="1333"/>
              <a:chExt cx="462" cy="443"/>
            </a:xfrm>
          </p:grpSpPr>
          <p:sp>
            <p:nvSpPr>
              <p:cNvPr id="624708" name="Oval 68"/>
              <p:cNvSpPr>
                <a:spLocks noChangeArrowheads="1"/>
              </p:cNvSpPr>
              <p:nvPr/>
            </p:nvSpPr>
            <p:spPr bwMode="auto">
              <a:xfrm flipH="1">
                <a:off x="3545" y="1333"/>
                <a:ext cx="462" cy="443"/>
              </a:xfrm>
              <a:prstGeom prst="ellipse">
                <a:avLst/>
              </a:prstGeom>
              <a:solidFill>
                <a:srgbClr val="EAEAE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13" name="Line 73"/>
              <p:cNvSpPr>
                <a:spLocks noChangeShapeType="1"/>
              </p:cNvSpPr>
              <p:nvPr/>
            </p:nvSpPr>
            <p:spPr bwMode="auto">
              <a:xfrm rot="-5400000">
                <a:off x="3836" y="1474"/>
                <a:ext cx="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14" name="Line 74"/>
              <p:cNvSpPr>
                <a:spLocks noChangeShapeType="1"/>
              </p:cNvSpPr>
              <p:nvPr/>
            </p:nvSpPr>
            <p:spPr bwMode="auto">
              <a:xfrm>
                <a:off x="3803" y="1494"/>
                <a:ext cx="50" cy="9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15" name="Freeform 75"/>
              <p:cNvSpPr>
                <a:spLocks/>
              </p:cNvSpPr>
              <p:nvPr/>
            </p:nvSpPr>
            <p:spPr bwMode="auto">
              <a:xfrm flipH="1">
                <a:off x="3710" y="1599"/>
                <a:ext cx="210" cy="5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36"/>
                  </a:cxn>
                  <a:cxn ang="0">
                    <a:pos x="129" y="6"/>
                  </a:cxn>
                </a:cxnLst>
                <a:rect l="0" t="0" r="r" b="b"/>
                <a:pathLst>
                  <a:path w="129" h="36">
                    <a:moveTo>
                      <a:pt x="0" y="0"/>
                    </a:moveTo>
                    <a:lnTo>
                      <a:pt x="69" y="36"/>
                    </a:lnTo>
                    <a:lnTo>
                      <a:pt x="129" y="6"/>
                    </a:lnTo>
                  </a:path>
                </a:pathLst>
              </a:custGeom>
              <a:solidFill>
                <a:srgbClr val="EAEAEA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16" name="Line 76"/>
              <p:cNvSpPr>
                <a:spLocks noChangeShapeType="1"/>
              </p:cNvSpPr>
              <p:nvPr/>
            </p:nvSpPr>
            <p:spPr bwMode="auto">
              <a:xfrm rot="-5400000">
                <a:off x="3717" y="1470"/>
                <a:ext cx="4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  <p:grpSp>
          <p:nvGrpSpPr>
            <p:cNvPr id="624720" name="Group 80"/>
            <p:cNvGrpSpPr>
              <a:grpSpLocks/>
            </p:cNvGrpSpPr>
            <p:nvPr/>
          </p:nvGrpSpPr>
          <p:grpSpPr bwMode="auto">
            <a:xfrm>
              <a:off x="3416" y="2092"/>
              <a:ext cx="164" cy="247"/>
              <a:chOff x="4320" y="1977"/>
              <a:chExt cx="494" cy="688"/>
            </a:xfrm>
          </p:grpSpPr>
          <p:sp>
            <p:nvSpPr>
              <p:cNvPr id="624719" name="Rectangle 79"/>
              <p:cNvSpPr>
                <a:spLocks noChangeArrowheads="1"/>
              </p:cNvSpPr>
              <p:nvPr/>
            </p:nvSpPr>
            <p:spPr bwMode="auto">
              <a:xfrm rot="1154786" flipH="1">
                <a:off x="4658" y="1977"/>
                <a:ext cx="32" cy="430"/>
              </a:xfrm>
              <a:prstGeom prst="rect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18" name="AutoShape 78"/>
              <p:cNvSpPr>
                <a:spLocks noChangeArrowheads="1"/>
              </p:cNvSpPr>
              <p:nvPr/>
            </p:nvSpPr>
            <p:spPr bwMode="auto">
              <a:xfrm rot="5400000">
                <a:off x="4352" y="2203"/>
                <a:ext cx="430" cy="494"/>
              </a:xfrm>
              <a:prstGeom prst="flowChartDelay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  <p:grpSp>
          <p:nvGrpSpPr>
            <p:cNvPr id="624736" name="Group 96"/>
            <p:cNvGrpSpPr>
              <a:grpSpLocks/>
            </p:cNvGrpSpPr>
            <p:nvPr/>
          </p:nvGrpSpPr>
          <p:grpSpPr bwMode="auto">
            <a:xfrm>
              <a:off x="2986" y="1985"/>
              <a:ext cx="191" cy="253"/>
              <a:chOff x="2801" y="1642"/>
              <a:chExt cx="454" cy="555"/>
            </a:xfrm>
          </p:grpSpPr>
          <p:sp>
            <p:nvSpPr>
              <p:cNvPr id="624729" name="Rectangle 89"/>
              <p:cNvSpPr>
                <a:spLocks noChangeArrowheads="1"/>
              </p:cNvSpPr>
              <p:nvPr/>
            </p:nvSpPr>
            <p:spPr bwMode="auto">
              <a:xfrm rot="-11753465">
                <a:off x="2924" y="1642"/>
                <a:ext cx="331" cy="5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30" name="Freeform 90"/>
              <p:cNvSpPr>
                <a:spLocks/>
              </p:cNvSpPr>
              <p:nvPr/>
            </p:nvSpPr>
            <p:spPr bwMode="auto">
              <a:xfrm>
                <a:off x="2801" y="1731"/>
                <a:ext cx="178" cy="34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78" y="81"/>
                  </a:cxn>
                  <a:cxn ang="0">
                    <a:pos x="121" y="189"/>
                  </a:cxn>
                  <a:cxn ang="0">
                    <a:pos x="112" y="284"/>
                  </a:cxn>
                  <a:cxn ang="0">
                    <a:pos x="149" y="285"/>
                  </a:cxn>
                  <a:cxn ang="0">
                    <a:pos x="163" y="348"/>
                  </a:cxn>
                  <a:cxn ang="0">
                    <a:pos x="71" y="270"/>
                  </a:cxn>
                  <a:cxn ang="0">
                    <a:pos x="94" y="0"/>
                  </a:cxn>
                </a:cxnLst>
                <a:rect l="0" t="0" r="r" b="b"/>
                <a:pathLst>
                  <a:path w="178" h="348">
                    <a:moveTo>
                      <a:pt x="94" y="0"/>
                    </a:moveTo>
                    <a:cubicBezTo>
                      <a:pt x="123" y="21"/>
                      <a:pt x="178" y="81"/>
                      <a:pt x="178" y="81"/>
                    </a:cubicBezTo>
                    <a:cubicBezTo>
                      <a:pt x="145" y="138"/>
                      <a:pt x="132" y="155"/>
                      <a:pt x="121" y="189"/>
                    </a:cubicBezTo>
                    <a:cubicBezTo>
                      <a:pt x="110" y="223"/>
                      <a:pt x="107" y="268"/>
                      <a:pt x="112" y="284"/>
                    </a:cubicBezTo>
                    <a:lnTo>
                      <a:pt x="149" y="285"/>
                    </a:lnTo>
                    <a:lnTo>
                      <a:pt x="163" y="348"/>
                    </a:lnTo>
                    <a:lnTo>
                      <a:pt x="71" y="270"/>
                    </a:lnTo>
                    <a:cubicBezTo>
                      <a:pt x="60" y="212"/>
                      <a:pt x="0" y="118"/>
                      <a:pt x="9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</p:grpSp>
      <p:grpSp>
        <p:nvGrpSpPr>
          <p:cNvPr id="624803" name="Group 163"/>
          <p:cNvGrpSpPr>
            <a:grpSpLocks/>
          </p:cNvGrpSpPr>
          <p:nvPr/>
        </p:nvGrpSpPr>
        <p:grpSpPr bwMode="auto">
          <a:xfrm>
            <a:off x="6580188" y="1219200"/>
            <a:ext cx="1050925" cy="2090738"/>
            <a:chOff x="4145" y="768"/>
            <a:chExt cx="662" cy="1317"/>
          </a:xfrm>
        </p:grpSpPr>
        <p:sp>
          <p:nvSpPr>
            <p:cNvPr id="624740" name="Oval 100"/>
            <p:cNvSpPr>
              <a:spLocks noChangeArrowheads="1"/>
            </p:cNvSpPr>
            <p:nvPr/>
          </p:nvSpPr>
          <p:spPr bwMode="auto">
            <a:xfrm flipH="1">
              <a:off x="4210" y="1260"/>
              <a:ext cx="188" cy="190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41" name="AutoShape 101"/>
            <p:cNvSpPr>
              <a:spLocks noChangeArrowheads="1"/>
            </p:cNvSpPr>
            <p:nvPr/>
          </p:nvSpPr>
          <p:spPr bwMode="auto">
            <a:xfrm flipH="1">
              <a:off x="4201" y="1469"/>
              <a:ext cx="235" cy="304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42" name="AutoShape 102"/>
            <p:cNvSpPr>
              <a:spLocks noChangeArrowheads="1"/>
            </p:cNvSpPr>
            <p:nvPr/>
          </p:nvSpPr>
          <p:spPr bwMode="auto">
            <a:xfrm flipH="1">
              <a:off x="4320" y="1791"/>
              <a:ext cx="78" cy="294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43" name="AutoShape 103"/>
            <p:cNvSpPr>
              <a:spLocks noChangeArrowheads="1"/>
            </p:cNvSpPr>
            <p:nvPr/>
          </p:nvSpPr>
          <p:spPr bwMode="auto">
            <a:xfrm flipH="1">
              <a:off x="4241" y="1791"/>
              <a:ext cx="78" cy="294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grpSp>
          <p:nvGrpSpPr>
            <p:cNvPr id="624747" name="Group 107"/>
            <p:cNvGrpSpPr>
              <a:grpSpLocks/>
            </p:cNvGrpSpPr>
            <p:nvPr/>
          </p:nvGrpSpPr>
          <p:grpSpPr bwMode="auto">
            <a:xfrm>
              <a:off x="4281" y="1332"/>
              <a:ext cx="72" cy="78"/>
              <a:chOff x="933" y="3346"/>
              <a:chExt cx="72" cy="76"/>
            </a:xfrm>
          </p:grpSpPr>
          <p:sp>
            <p:nvSpPr>
              <p:cNvPr id="624748" name="Line 108"/>
              <p:cNvSpPr>
                <a:spLocks noChangeShapeType="1"/>
              </p:cNvSpPr>
              <p:nvPr/>
            </p:nvSpPr>
            <p:spPr bwMode="auto">
              <a:xfrm rot="-5400000">
                <a:off x="975" y="3356"/>
                <a:ext cx="1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49" name="Line 109"/>
              <p:cNvSpPr>
                <a:spLocks noChangeShapeType="1"/>
              </p:cNvSpPr>
              <p:nvPr/>
            </p:nvSpPr>
            <p:spPr bwMode="auto">
              <a:xfrm>
                <a:off x="965" y="3363"/>
                <a:ext cx="17" cy="3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50" name="Freeform 110"/>
              <p:cNvSpPr>
                <a:spLocks/>
              </p:cNvSpPr>
              <p:nvPr/>
            </p:nvSpPr>
            <p:spPr bwMode="auto">
              <a:xfrm flipH="1">
                <a:off x="933" y="3402"/>
                <a:ext cx="72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36"/>
                  </a:cxn>
                  <a:cxn ang="0">
                    <a:pos x="129" y="6"/>
                  </a:cxn>
                </a:cxnLst>
                <a:rect l="0" t="0" r="r" b="b"/>
                <a:pathLst>
                  <a:path w="129" h="36">
                    <a:moveTo>
                      <a:pt x="0" y="0"/>
                    </a:moveTo>
                    <a:lnTo>
                      <a:pt x="69" y="36"/>
                    </a:lnTo>
                    <a:lnTo>
                      <a:pt x="129" y="6"/>
                    </a:lnTo>
                  </a:path>
                </a:pathLst>
              </a:custGeom>
              <a:solidFill>
                <a:srgbClr val="DDDDDD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51" name="Line 111"/>
              <p:cNvSpPr>
                <a:spLocks noChangeShapeType="1"/>
              </p:cNvSpPr>
              <p:nvPr/>
            </p:nvSpPr>
            <p:spPr bwMode="auto">
              <a:xfrm rot="-5400000">
                <a:off x="935" y="3354"/>
                <a:ext cx="1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  <p:grpSp>
          <p:nvGrpSpPr>
            <p:cNvPr id="624755" name="Group 115"/>
            <p:cNvGrpSpPr>
              <a:grpSpLocks/>
            </p:cNvGrpSpPr>
            <p:nvPr/>
          </p:nvGrpSpPr>
          <p:grpSpPr bwMode="auto">
            <a:xfrm rot="3671353">
              <a:off x="4161" y="1538"/>
              <a:ext cx="227" cy="31"/>
              <a:chOff x="2384" y="1136"/>
              <a:chExt cx="455" cy="93"/>
            </a:xfrm>
          </p:grpSpPr>
          <p:sp>
            <p:nvSpPr>
              <p:cNvPr id="624753" name="AutoShape 113"/>
              <p:cNvSpPr>
                <a:spLocks noChangeArrowheads="1"/>
              </p:cNvSpPr>
              <p:nvPr/>
            </p:nvSpPr>
            <p:spPr bwMode="auto">
              <a:xfrm>
                <a:off x="2384" y="1136"/>
                <a:ext cx="420" cy="93"/>
              </a:xfrm>
              <a:prstGeom prst="homePlate">
                <a:avLst>
                  <a:gd name="adj" fmla="val 11290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54" name="AutoShape 114"/>
              <p:cNvSpPr>
                <a:spLocks noChangeArrowheads="1"/>
              </p:cNvSpPr>
              <p:nvPr/>
            </p:nvSpPr>
            <p:spPr bwMode="auto">
              <a:xfrm rot="5400000">
                <a:off x="2761" y="1131"/>
                <a:ext cx="56" cy="101"/>
              </a:xfrm>
              <a:prstGeom prst="triangle">
                <a:avLst>
                  <a:gd name="adj" fmla="val 50000"/>
                </a:avLst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  <p:grpSp>
          <p:nvGrpSpPr>
            <p:cNvPr id="624744" name="Group 104"/>
            <p:cNvGrpSpPr>
              <a:grpSpLocks/>
            </p:cNvGrpSpPr>
            <p:nvPr/>
          </p:nvGrpSpPr>
          <p:grpSpPr bwMode="auto">
            <a:xfrm>
              <a:off x="4328" y="1449"/>
              <a:ext cx="192" cy="285"/>
              <a:chOff x="691" y="2727"/>
              <a:chExt cx="193" cy="278"/>
            </a:xfrm>
          </p:grpSpPr>
          <p:sp>
            <p:nvSpPr>
              <p:cNvPr id="624745" name="Rectangle 105"/>
              <p:cNvSpPr>
                <a:spLocks noChangeArrowheads="1"/>
              </p:cNvSpPr>
              <p:nvPr/>
            </p:nvSpPr>
            <p:spPr bwMode="auto">
              <a:xfrm rot="1335807">
                <a:off x="691" y="2727"/>
                <a:ext cx="165" cy="27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46" name="Freeform 106"/>
              <p:cNvSpPr>
                <a:spLocks/>
              </p:cNvSpPr>
              <p:nvPr/>
            </p:nvSpPr>
            <p:spPr bwMode="auto">
              <a:xfrm>
                <a:off x="785" y="2856"/>
                <a:ext cx="99" cy="125"/>
              </a:xfrm>
              <a:custGeom>
                <a:avLst/>
                <a:gdLst/>
                <a:ahLst/>
                <a:cxnLst>
                  <a:cxn ang="0">
                    <a:pos x="9" y="125"/>
                  </a:cxn>
                  <a:cxn ang="0">
                    <a:pos x="0" y="92"/>
                  </a:cxn>
                  <a:cxn ang="0">
                    <a:pos x="57" y="62"/>
                  </a:cxn>
                  <a:cxn ang="0">
                    <a:pos x="87" y="27"/>
                  </a:cxn>
                  <a:cxn ang="0">
                    <a:pos x="73" y="15"/>
                  </a:cxn>
                  <a:cxn ang="0">
                    <a:pos x="82" y="0"/>
                  </a:cxn>
                  <a:cxn ang="0">
                    <a:pos x="99" y="45"/>
                  </a:cxn>
                  <a:cxn ang="0">
                    <a:pos x="9" y="125"/>
                  </a:cxn>
                </a:cxnLst>
                <a:rect l="0" t="0" r="r" b="b"/>
                <a:pathLst>
                  <a:path w="99" h="125">
                    <a:moveTo>
                      <a:pt x="9" y="125"/>
                    </a:moveTo>
                    <a:cubicBezTo>
                      <a:pt x="4" y="108"/>
                      <a:pt x="0" y="92"/>
                      <a:pt x="0" y="92"/>
                    </a:cubicBezTo>
                    <a:cubicBezTo>
                      <a:pt x="6" y="80"/>
                      <a:pt x="43" y="73"/>
                      <a:pt x="57" y="62"/>
                    </a:cubicBezTo>
                    <a:cubicBezTo>
                      <a:pt x="71" y="51"/>
                      <a:pt x="84" y="35"/>
                      <a:pt x="87" y="27"/>
                    </a:cubicBezTo>
                    <a:lnTo>
                      <a:pt x="73" y="15"/>
                    </a:lnTo>
                    <a:lnTo>
                      <a:pt x="82" y="0"/>
                    </a:lnTo>
                    <a:lnTo>
                      <a:pt x="99" y="45"/>
                    </a:lnTo>
                    <a:cubicBezTo>
                      <a:pt x="99" y="45"/>
                      <a:pt x="82" y="108"/>
                      <a:pt x="9" y="1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  <p:sp>
          <p:nvSpPr>
            <p:cNvPr id="624739" name="AutoShape 99"/>
            <p:cNvSpPr>
              <a:spLocks noChangeArrowheads="1"/>
            </p:cNvSpPr>
            <p:nvPr/>
          </p:nvSpPr>
          <p:spPr bwMode="auto">
            <a:xfrm rot="19265043" flipV="1">
              <a:off x="4145" y="1503"/>
              <a:ext cx="118" cy="160"/>
            </a:xfrm>
            <a:prstGeom prst="curvedRightArrow">
              <a:avLst>
                <a:gd name="adj1" fmla="val 35261"/>
                <a:gd name="adj2" fmla="val 62379"/>
                <a:gd name="adj3" fmla="val 0"/>
              </a:avLst>
            </a:prstGeom>
            <a:solidFill>
              <a:srgbClr val="DDDD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56" name="AutoShape 116"/>
            <p:cNvSpPr>
              <a:spLocks noChangeArrowheads="1"/>
            </p:cNvSpPr>
            <p:nvPr/>
          </p:nvSpPr>
          <p:spPr bwMode="auto">
            <a:xfrm>
              <a:off x="4346" y="850"/>
              <a:ext cx="461" cy="343"/>
            </a:xfrm>
            <a:prstGeom prst="cloudCallout">
              <a:avLst>
                <a:gd name="adj1" fmla="val -43750"/>
                <a:gd name="adj2" fmla="val 7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GB">
                <a:latin typeface="Trebuchet MS" pitchFamily="34" charset="0"/>
              </a:endParaRPr>
            </a:p>
          </p:txBody>
        </p:sp>
        <p:sp>
          <p:nvSpPr>
            <p:cNvPr id="624757" name="AutoShape 117"/>
            <p:cNvSpPr>
              <a:spLocks noChangeArrowheads="1"/>
            </p:cNvSpPr>
            <p:nvPr/>
          </p:nvSpPr>
          <p:spPr bwMode="auto">
            <a:xfrm>
              <a:off x="4296" y="768"/>
              <a:ext cx="455" cy="397"/>
            </a:xfrm>
            <a:prstGeom prst="lightningBolt">
              <a:avLst/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ZA">
                <a:latin typeface="Trebuchet MS" pitchFamily="34" charset="0"/>
              </a:endParaRPr>
            </a:p>
          </p:txBody>
        </p:sp>
      </p:grpSp>
      <p:sp>
        <p:nvSpPr>
          <p:cNvPr id="624781" name="Text Box 141"/>
          <p:cNvSpPr txBox="1">
            <a:spLocks noChangeArrowheads="1"/>
          </p:cNvSpPr>
          <p:nvPr/>
        </p:nvSpPr>
        <p:spPr bwMode="auto">
          <a:xfrm>
            <a:off x="8350250" y="5683250"/>
            <a:ext cx="11588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>
                <a:latin typeface="Trebuchet MS" pitchFamily="34" charset="0"/>
              </a:rPr>
              <a:t>creating new insights</a:t>
            </a:r>
          </a:p>
        </p:txBody>
      </p:sp>
      <p:sp>
        <p:nvSpPr>
          <p:cNvPr id="624783" name="Rectangle 143"/>
          <p:cNvSpPr>
            <a:spLocks noChangeArrowheads="1"/>
          </p:cNvSpPr>
          <p:nvPr/>
        </p:nvSpPr>
        <p:spPr bwMode="auto">
          <a:xfrm>
            <a:off x="1328058" y="6008688"/>
            <a:ext cx="1527175" cy="84931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>
              <a:latin typeface="Trebuchet MS" pitchFamily="34" charset="0"/>
            </a:endParaRPr>
          </a:p>
        </p:txBody>
      </p:sp>
      <p:sp>
        <p:nvSpPr>
          <p:cNvPr id="624784" name="Rectangle 144"/>
          <p:cNvSpPr>
            <a:spLocks noChangeArrowheads="1"/>
          </p:cNvSpPr>
          <p:nvPr/>
        </p:nvSpPr>
        <p:spPr bwMode="auto">
          <a:xfrm>
            <a:off x="3061608" y="5224463"/>
            <a:ext cx="1527175" cy="16335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>
              <a:latin typeface="Trebuchet MS" pitchFamily="34" charset="0"/>
            </a:endParaRPr>
          </a:p>
        </p:txBody>
      </p:sp>
      <p:sp>
        <p:nvSpPr>
          <p:cNvPr id="624785" name="Rectangle 145"/>
          <p:cNvSpPr>
            <a:spLocks noChangeArrowheads="1"/>
          </p:cNvSpPr>
          <p:nvPr/>
        </p:nvSpPr>
        <p:spPr bwMode="auto">
          <a:xfrm>
            <a:off x="4779283" y="4383088"/>
            <a:ext cx="1528763" cy="247491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>
              <a:latin typeface="Trebuchet MS" pitchFamily="34" charset="0"/>
            </a:endParaRPr>
          </a:p>
        </p:txBody>
      </p:sp>
      <p:sp>
        <p:nvSpPr>
          <p:cNvPr id="624786" name="Rectangle 146"/>
          <p:cNvSpPr>
            <a:spLocks noChangeArrowheads="1"/>
          </p:cNvSpPr>
          <p:nvPr/>
        </p:nvSpPr>
        <p:spPr bwMode="auto">
          <a:xfrm>
            <a:off x="6512833" y="3468688"/>
            <a:ext cx="1528763" cy="338931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>
              <a:latin typeface="Trebuchet MS" pitchFamily="34" charset="0"/>
            </a:endParaRPr>
          </a:p>
        </p:txBody>
      </p:sp>
      <p:sp>
        <p:nvSpPr>
          <p:cNvPr id="624787" name="Rectangle 147"/>
          <p:cNvSpPr>
            <a:spLocks noChangeArrowheads="1"/>
          </p:cNvSpPr>
          <p:nvPr/>
        </p:nvSpPr>
        <p:spPr bwMode="auto">
          <a:xfrm>
            <a:off x="8183563" y="2495550"/>
            <a:ext cx="1527175" cy="436245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ZA">
              <a:latin typeface="Trebuchet MS" pitchFamily="34" charset="0"/>
            </a:endParaRPr>
          </a:p>
        </p:txBody>
      </p:sp>
      <p:sp>
        <p:nvSpPr>
          <p:cNvPr id="624702" name="Text Box 62"/>
          <p:cNvSpPr txBox="1">
            <a:spLocks noChangeArrowheads="1"/>
          </p:cNvSpPr>
          <p:nvPr/>
        </p:nvSpPr>
        <p:spPr bwMode="auto">
          <a:xfrm>
            <a:off x="1585913" y="6073775"/>
            <a:ext cx="1090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800">
                <a:latin typeface="Trebuchet MS" pitchFamily="34" charset="0"/>
              </a:rPr>
              <a:t>learning by rote</a:t>
            </a:r>
          </a:p>
        </p:txBody>
      </p:sp>
      <p:sp>
        <p:nvSpPr>
          <p:cNvPr id="624704" name="Text Box 64"/>
          <p:cNvSpPr txBox="1">
            <a:spLocks noChangeArrowheads="1"/>
          </p:cNvSpPr>
          <p:nvPr/>
        </p:nvSpPr>
        <p:spPr bwMode="auto">
          <a:xfrm>
            <a:off x="3171825" y="6073775"/>
            <a:ext cx="1298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>
                <a:latin typeface="Trebuchet MS" pitchFamily="34" charset="0"/>
              </a:rPr>
              <a:t>matching patterns</a:t>
            </a:r>
          </a:p>
        </p:txBody>
      </p:sp>
      <p:sp>
        <p:nvSpPr>
          <p:cNvPr id="624705" name="Text Box 65"/>
          <p:cNvSpPr txBox="1">
            <a:spLocks noChangeArrowheads="1"/>
          </p:cNvSpPr>
          <p:nvPr/>
        </p:nvSpPr>
        <p:spPr bwMode="auto">
          <a:xfrm>
            <a:off x="4873625" y="5799138"/>
            <a:ext cx="131286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>
                <a:latin typeface="Trebuchet MS" pitchFamily="34" charset="0"/>
              </a:rPr>
              <a:t>applying what is learnt</a:t>
            </a:r>
          </a:p>
        </p:txBody>
      </p:sp>
      <p:sp>
        <p:nvSpPr>
          <p:cNvPr id="624758" name="Text Box 118"/>
          <p:cNvSpPr txBox="1">
            <a:spLocks noChangeArrowheads="1"/>
          </p:cNvSpPr>
          <p:nvPr/>
        </p:nvSpPr>
        <p:spPr bwMode="auto">
          <a:xfrm>
            <a:off x="6299200" y="5799138"/>
            <a:ext cx="18224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>
                <a:latin typeface="Trebuchet MS" pitchFamily="34" charset="0"/>
              </a:rPr>
              <a:t>constructing additional meaning</a:t>
            </a:r>
          </a:p>
        </p:txBody>
      </p:sp>
      <p:sp>
        <p:nvSpPr>
          <p:cNvPr id="624788" name="Text Box 148"/>
          <p:cNvSpPr txBox="1">
            <a:spLocks noChangeArrowheads="1"/>
          </p:cNvSpPr>
          <p:nvPr/>
        </p:nvSpPr>
        <p:spPr bwMode="auto">
          <a:xfrm>
            <a:off x="8215313" y="5727700"/>
            <a:ext cx="14874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1800">
                <a:latin typeface="Trebuchet MS" pitchFamily="34" charset="0"/>
              </a:rPr>
              <a:t>creating new insights</a:t>
            </a:r>
          </a:p>
        </p:txBody>
      </p:sp>
      <p:sp>
        <p:nvSpPr>
          <p:cNvPr id="624789" name="Rectangle 149"/>
          <p:cNvSpPr>
            <a:spLocks noChangeArrowheads="1"/>
          </p:cNvSpPr>
          <p:nvPr/>
        </p:nvSpPr>
        <p:spPr bwMode="auto">
          <a:xfrm>
            <a:off x="261258" y="0"/>
            <a:ext cx="7916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itchFamily="34" charset="0"/>
              </a:rPr>
              <a:t>construing personal meaning</a:t>
            </a:r>
          </a:p>
        </p:txBody>
      </p:sp>
      <p:sp>
        <p:nvSpPr>
          <p:cNvPr id="624790" name="Text Box 150"/>
          <p:cNvSpPr txBox="1">
            <a:spLocks noChangeArrowheads="1"/>
          </p:cNvSpPr>
          <p:nvPr/>
        </p:nvSpPr>
        <p:spPr bwMode="auto">
          <a:xfrm rot="-5400000">
            <a:off x="-1658937" y="3867150"/>
            <a:ext cx="47259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GB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itchFamily="34" charset="0"/>
              </a:rPr>
              <a:t>learning maturity</a:t>
            </a:r>
          </a:p>
        </p:txBody>
      </p:sp>
      <p:grpSp>
        <p:nvGrpSpPr>
          <p:cNvPr id="624802" name="Group 162"/>
          <p:cNvGrpSpPr>
            <a:grpSpLocks/>
          </p:cNvGrpSpPr>
          <p:nvPr/>
        </p:nvGrpSpPr>
        <p:grpSpPr bwMode="auto">
          <a:xfrm>
            <a:off x="8329613" y="231775"/>
            <a:ext cx="1203325" cy="2112963"/>
            <a:chOff x="5119" y="165"/>
            <a:chExt cx="758" cy="1331"/>
          </a:xfrm>
        </p:grpSpPr>
        <p:sp>
          <p:nvSpPr>
            <p:cNvPr id="624763" name="AutoShape 123"/>
            <p:cNvSpPr>
              <a:spLocks noChangeArrowheads="1"/>
            </p:cNvSpPr>
            <p:nvPr/>
          </p:nvSpPr>
          <p:spPr bwMode="auto">
            <a:xfrm rot="2121311" flipH="1">
              <a:off x="5363" y="1232"/>
              <a:ext cx="87" cy="175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61" name="AutoShape 121"/>
            <p:cNvSpPr>
              <a:spLocks noChangeArrowheads="1"/>
            </p:cNvSpPr>
            <p:nvPr/>
          </p:nvSpPr>
          <p:spPr bwMode="auto">
            <a:xfrm rot="2031875" flipH="1">
              <a:off x="5590" y="718"/>
              <a:ext cx="85" cy="399"/>
            </a:xfrm>
            <a:prstGeom prst="curvedRightArrow">
              <a:avLst>
                <a:gd name="adj1" fmla="val 83408"/>
                <a:gd name="adj2" fmla="val 177290"/>
                <a:gd name="adj3" fmla="val 33333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62" name="AutoShape 122"/>
            <p:cNvSpPr>
              <a:spLocks noChangeArrowheads="1"/>
            </p:cNvSpPr>
            <p:nvPr/>
          </p:nvSpPr>
          <p:spPr bwMode="auto">
            <a:xfrm flipH="1">
              <a:off x="5409" y="948"/>
              <a:ext cx="200" cy="324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66" name="Oval 126"/>
            <p:cNvSpPr>
              <a:spLocks noChangeArrowheads="1"/>
            </p:cNvSpPr>
            <p:nvPr/>
          </p:nvSpPr>
          <p:spPr bwMode="auto">
            <a:xfrm flipH="1">
              <a:off x="5373" y="735"/>
              <a:ext cx="211" cy="203"/>
            </a:xfrm>
            <a:prstGeom prst="ellipse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67" name="Line 127"/>
            <p:cNvSpPr>
              <a:spLocks noChangeShapeType="1"/>
            </p:cNvSpPr>
            <p:nvPr/>
          </p:nvSpPr>
          <p:spPr bwMode="auto">
            <a:xfrm rot="-5400000">
              <a:off x="5545" y="795"/>
              <a:ext cx="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68" name="Freeform 128"/>
            <p:cNvSpPr>
              <a:spLocks/>
            </p:cNvSpPr>
            <p:nvPr/>
          </p:nvSpPr>
          <p:spPr bwMode="auto">
            <a:xfrm flipH="1">
              <a:off x="5575" y="797"/>
              <a:ext cx="36" cy="55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0" y="40"/>
                </a:cxn>
                <a:cxn ang="0">
                  <a:pos x="24" y="45"/>
                </a:cxn>
              </a:cxnLst>
              <a:rect l="0" t="0" r="r" b="b"/>
              <a:pathLst>
                <a:path w="27" h="45">
                  <a:moveTo>
                    <a:pt x="27" y="0"/>
                  </a:moveTo>
                  <a:lnTo>
                    <a:pt x="0" y="40"/>
                  </a:lnTo>
                  <a:lnTo>
                    <a:pt x="24" y="45"/>
                  </a:lnTo>
                </a:path>
              </a:pathLst>
            </a:cu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69" name="Line 129"/>
            <p:cNvSpPr>
              <a:spLocks noChangeShapeType="1"/>
            </p:cNvSpPr>
            <p:nvPr/>
          </p:nvSpPr>
          <p:spPr bwMode="auto">
            <a:xfrm rot="-10800000">
              <a:off x="5556" y="874"/>
              <a:ext cx="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71" name="AutoShape 131"/>
            <p:cNvSpPr>
              <a:spLocks noChangeArrowheads="1"/>
            </p:cNvSpPr>
            <p:nvPr/>
          </p:nvSpPr>
          <p:spPr bwMode="auto">
            <a:xfrm rot="7171772" flipH="1">
              <a:off x="5267" y="1229"/>
              <a:ext cx="88" cy="228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74" name="AutoShape 134"/>
            <p:cNvSpPr>
              <a:spLocks noChangeArrowheads="1"/>
            </p:cNvSpPr>
            <p:nvPr/>
          </p:nvSpPr>
          <p:spPr bwMode="auto">
            <a:xfrm rot="18321310" flipH="1">
              <a:off x="5575" y="1222"/>
              <a:ext cx="88" cy="174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75" name="AutoShape 135"/>
            <p:cNvSpPr>
              <a:spLocks noChangeArrowheads="1"/>
            </p:cNvSpPr>
            <p:nvPr/>
          </p:nvSpPr>
          <p:spPr bwMode="auto">
            <a:xfrm rot="20730875" flipH="1">
              <a:off x="5650" y="1332"/>
              <a:ext cx="87" cy="164"/>
            </a:xfrm>
            <a:prstGeom prst="roundRect">
              <a:avLst>
                <a:gd name="adj" fmla="val 16667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76" name="AutoShape 136"/>
            <p:cNvSpPr>
              <a:spLocks noChangeArrowheads="1"/>
            </p:cNvSpPr>
            <p:nvPr/>
          </p:nvSpPr>
          <p:spPr bwMode="auto">
            <a:xfrm rot="-12346720" flipH="1" flipV="1">
              <a:off x="5299" y="706"/>
              <a:ext cx="84" cy="400"/>
            </a:xfrm>
            <a:prstGeom prst="curvedRightArrow">
              <a:avLst>
                <a:gd name="adj1" fmla="val 84612"/>
                <a:gd name="adj2" fmla="val 179850"/>
                <a:gd name="adj3" fmla="val 0"/>
              </a:avLst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77" name="Freeform 137"/>
            <p:cNvSpPr>
              <a:spLocks/>
            </p:cNvSpPr>
            <p:nvPr/>
          </p:nvSpPr>
          <p:spPr bwMode="auto">
            <a:xfrm>
              <a:off x="5310" y="1135"/>
              <a:ext cx="369" cy="213"/>
            </a:xfrm>
            <a:custGeom>
              <a:avLst/>
              <a:gdLst/>
              <a:ahLst/>
              <a:cxnLst>
                <a:cxn ang="0">
                  <a:pos x="388" y="46"/>
                </a:cxn>
                <a:cxn ang="0">
                  <a:pos x="109" y="67"/>
                </a:cxn>
                <a:cxn ang="0">
                  <a:pos x="49" y="190"/>
                </a:cxn>
                <a:cxn ang="0">
                  <a:pos x="328" y="232"/>
                </a:cxn>
                <a:cxn ang="0">
                  <a:pos x="343" y="28"/>
                </a:cxn>
                <a:cxn ang="0">
                  <a:pos x="337" y="256"/>
                </a:cxn>
                <a:cxn ang="0">
                  <a:pos x="439" y="166"/>
                </a:cxn>
                <a:cxn ang="0">
                  <a:pos x="388" y="46"/>
                </a:cxn>
              </a:cxnLst>
              <a:rect l="0" t="0" r="r" b="b"/>
              <a:pathLst>
                <a:path w="443" h="256">
                  <a:moveTo>
                    <a:pt x="388" y="46"/>
                  </a:moveTo>
                  <a:cubicBezTo>
                    <a:pt x="353" y="44"/>
                    <a:pt x="199" y="91"/>
                    <a:pt x="109" y="67"/>
                  </a:cubicBezTo>
                  <a:cubicBezTo>
                    <a:pt x="97" y="101"/>
                    <a:pt x="107" y="187"/>
                    <a:pt x="49" y="190"/>
                  </a:cubicBezTo>
                  <a:cubicBezTo>
                    <a:pt x="0" y="190"/>
                    <a:pt x="283" y="247"/>
                    <a:pt x="328" y="232"/>
                  </a:cubicBezTo>
                  <a:cubicBezTo>
                    <a:pt x="331" y="238"/>
                    <a:pt x="307" y="0"/>
                    <a:pt x="343" y="28"/>
                  </a:cubicBezTo>
                  <a:cubicBezTo>
                    <a:pt x="278" y="93"/>
                    <a:pt x="325" y="241"/>
                    <a:pt x="337" y="256"/>
                  </a:cubicBezTo>
                  <a:cubicBezTo>
                    <a:pt x="348" y="214"/>
                    <a:pt x="434" y="169"/>
                    <a:pt x="439" y="166"/>
                  </a:cubicBezTo>
                  <a:cubicBezTo>
                    <a:pt x="443" y="156"/>
                    <a:pt x="390" y="57"/>
                    <a:pt x="388" y="4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78" name="AutoShape 138"/>
            <p:cNvSpPr>
              <a:spLocks noChangeArrowheads="1"/>
            </p:cNvSpPr>
            <p:nvPr/>
          </p:nvSpPr>
          <p:spPr bwMode="auto">
            <a:xfrm rot="1422159">
              <a:off x="5440" y="870"/>
              <a:ext cx="170" cy="85"/>
            </a:xfrm>
            <a:prstGeom prst="cloudCallout">
              <a:avLst>
                <a:gd name="adj1" fmla="val 40264"/>
                <a:gd name="adj2" fmla="val 1123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GB">
                <a:latin typeface="Trebuchet MS" pitchFamily="34" charset="0"/>
              </a:endParaRPr>
            </a:p>
          </p:txBody>
        </p:sp>
        <p:sp>
          <p:nvSpPr>
            <p:cNvPr id="624779" name="AutoShape 139"/>
            <p:cNvSpPr>
              <a:spLocks noChangeArrowheads="1"/>
            </p:cNvSpPr>
            <p:nvPr/>
          </p:nvSpPr>
          <p:spPr bwMode="auto">
            <a:xfrm rot="21329211" flipH="1">
              <a:off x="5341" y="790"/>
              <a:ext cx="105" cy="75"/>
            </a:xfrm>
            <a:prstGeom prst="cloudCallout">
              <a:avLst>
                <a:gd name="adj1" fmla="val -46630"/>
                <a:gd name="adj2" fmla="val 836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GB">
                <a:latin typeface="Trebuchet MS" pitchFamily="34" charset="0"/>
              </a:endParaRPr>
            </a:p>
          </p:txBody>
        </p:sp>
        <p:grpSp>
          <p:nvGrpSpPr>
            <p:cNvPr id="624795" name="Group 155"/>
            <p:cNvGrpSpPr>
              <a:grpSpLocks/>
            </p:cNvGrpSpPr>
            <p:nvPr/>
          </p:nvGrpSpPr>
          <p:grpSpPr bwMode="auto">
            <a:xfrm>
              <a:off x="5377" y="335"/>
              <a:ext cx="196" cy="274"/>
              <a:chOff x="4743" y="1193"/>
              <a:chExt cx="196" cy="274"/>
            </a:xfrm>
          </p:grpSpPr>
          <p:sp>
            <p:nvSpPr>
              <p:cNvPr id="624792" name="AutoShape 152"/>
              <p:cNvSpPr>
                <a:spLocks noChangeArrowheads="1"/>
              </p:cNvSpPr>
              <p:nvPr/>
            </p:nvSpPr>
            <p:spPr bwMode="auto">
              <a:xfrm rot="-5400000">
                <a:off x="4794" y="1338"/>
                <a:ext cx="78" cy="180"/>
              </a:xfrm>
              <a:prstGeom prst="flowChartMagneticTap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93" name="Freeform 153"/>
              <p:cNvSpPr>
                <a:spLocks/>
              </p:cNvSpPr>
              <p:nvPr/>
            </p:nvSpPr>
            <p:spPr bwMode="auto">
              <a:xfrm>
                <a:off x="4862" y="1193"/>
                <a:ext cx="77" cy="186"/>
              </a:xfrm>
              <a:custGeom>
                <a:avLst/>
                <a:gdLst/>
                <a:ahLst/>
                <a:cxnLst>
                  <a:cxn ang="0">
                    <a:pos x="48" y="186"/>
                  </a:cxn>
                  <a:cxn ang="0">
                    <a:pos x="13" y="0"/>
                  </a:cxn>
                  <a:cxn ang="0">
                    <a:pos x="48" y="186"/>
                  </a:cxn>
                </a:cxnLst>
                <a:rect l="0" t="0" r="r" b="b"/>
                <a:pathLst>
                  <a:path w="77" h="186">
                    <a:moveTo>
                      <a:pt x="48" y="186"/>
                    </a:moveTo>
                    <a:cubicBezTo>
                      <a:pt x="51" y="130"/>
                      <a:pt x="0" y="75"/>
                      <a:pt x="13" y="0"/>
                    </a:cubicBezTo>
                    <a:cubicBezTo>
                      <a:pt x="66" y="44"/>
                      <a:pt x="77" y="186"/>
                      <a:pt x="48" y="186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  <p:sp>
            <p:nvSpPr>
              <p:cNvPr id="624794" name="Freeform 154"/>
              <p:cNvSpPr>
                <a:spLocks/>
              </p:cNvSpPr>
              <p:nvPr/>
            </p:nvSpPr>
            <p:spPr bwMode="auto">
              <a:xfrm rot="257671">
                <a:off x="4898" y="1284"/>
                <a:ext cx="27" cy="79"/>
              </a:xfrm>
              <a:custGeom>
                <a:avLst/>
                <a:gdLst/>
                <a:ahLst/>
                <a:cxnLst>
                  <a:cxn ang="0">
                    <a:pos x="48" y="186"/>
                  </a:cxn>
                  <a:cxn ang="0">
                    <a:pos x="13" y="0"/>
                  </a:cxn>
                  <a:cxn ang="0">
                    <a:pos x="48" y="186"/>
                  </a:cxn>
                </a:cxnLst>
                <a:rect l="0" t="0" r="r" b="b"/>
                <a:pathLst>
                  <a:path w="77" h="186">
                    <a:moveTo>
                      <a:pt x="48" y="186"/>
                    </a:moveTo>
                    <a:cubicBezTo>
                      <a:pt x="51" y="130"/>
                      <a:pt x="0" y="75"/>
                      <a:pt x="13" y="0"/>
                    </a:cubicBezTo>
                    <a:cubicBezTo>
                      <a:pt x="66" y="44"/>
                      <a:pt x="77" y="186"/>
                      <a:pt x="48" y="186"/>
                    </a:cubicBezTo>
                    <a:close/>
                  </a:path>
                </a:pathLst>
              </a:custGeom>
              <a:solidFill>
                <a:srgbClr val="FF3300"/>
              </a:solidFill>
              <a:ln w="9525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ZA">
                  <a:latin typeface="Trebuchet MS" pitchFamily="34" charset="0"/>
                </a:endParaRPr>
              </a:p>
            </p:txBody>
          </p:sp>
        </p:grpSp>
        <p:sp>
          <p:nvSpPr>
            <p:cNvPr id="624796" name="Line 156"/>
            <p:cNvSpPr>
              <a:spLocks noChangeShapeType="1"/>
            </p:cNvSpPr>
            <p:nvPr/>
          </p:nvSpPr>
          <p:spPr bwMode="auto">
            <a:xfrm flipV="1">
              <a:off x="5749" y="332"/>
              <a:ext cx="128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97" name="Line 157"/>
            <p:cNvSpPr>
              <a:spLocks noChangeShapeType="1"/>
            </p:cNvSpPr>
            <p:nvPr/>
          </p:nvSpPr>
          <p:spPr bwMode="auto">
            <a:xfrm flipV="1">
              <a:off x="5577" y="192"/>
              <a:ext cx="48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98" name="Line 158"/>
            <p:cNvSpPr>
              <a:spLocks noChangeShapeType="1"/>
            </p:cNvSpPr>
            <p:nvPr/>
          </p:nvSpPr>
          <p:spPr bwMode="auto">
            <a:xfrm>
              <a:off x="5250" y="229"/>
              <a:ext cx="134" cy="1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799" name="Line 159"/>
            <p:cNvSpPr>
              <a:spLocks noChangeShapeType="1"/>
            </p:cNvSpPr>
            <p:nvPr/>
          </p:nvSpPr>
          <p:spPr bwMode="auto">
            <a:xfrm>
              <a:off x="5119" y="404"/>
              <a:ext cx="192" cy="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800" name="Line 160"/>
            <p:cNvSpPr>
              <a:spLocks noChangeShapeType="1"/>
            </p:cNvSpPr>
            <p:nvPr/>
          </p:nvSpPr>
          <p:spPr bwMode="auto">
            <a:xfrm>
              <a:off x="5477" y="165"/>
              <a:ext cx="23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ZA">
                <a:latin typeface="Trebuchet MS" pitchFamily="34" charset="0"/>
              </a:endParaRPr>
            </a:p>
          </p:txBody>
        </p:sp>
        <p:sp>
          <p:nvSpPr>
            <p:cNvPr id="624801" name="Line 161"/>
            <p:cNvSpPr>
              <a:spLocks noChangeShapeType="1"/>
            </p:cNvSpPr>
            <p:nvPr/>
          </p:nvSpPr>
          <p:spPr bwMode="auto">
            <a:xfrm flipV="1">
              <a:off x="5670" y="257"/>
              <a:ext cx="134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ZA">
                <a:latin typeface="Trebuchet MS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89" name="Rectangle 149"/>
          <p:cNvSpPr>
            <a:spLocks noChangeArrowheads="1"/>
          </p:cNvSpPr>
          <p:nvPr/>
        </p:nvSpPr>
        <p:spPr bwMode="auto">
          <a:xfrm>
            <a:off x="261258" y="0"/>
            <a:ext cx="7916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en-GB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itchFamily="34" charset="0"/>
              </a:rPr>
              <a:t>learningscape</a:t>
            </a:r>
            <a:endParaRPr lang="en-GB" sz="4000" dirty="0">
              <a:solidFill>
                <a:schemeClr val="tx1">
                  <a:lumMod val="65000"/>
                  <a:lumOff val="35000"/>
                </a:schemeClr>
              </a:solidFill>
              <a:latin typeface="Trebuchet MS" pitchFamily="34" charset="0"/>
            </a:endParaRPr>
          </a:p>
        </p:txBody>
      </p:sp>
      <p:graphicFrame>
        <p:nvGraphicFramePr>
          <p:cNvPr id="117" name="Table 116"/>
          <p:cNvGraphicFramePr>
            <a:graphicFrameLocks noGrp="1"/>
          </p:cNvGraphicFramePr>
          <p:nvPr/>
        </p:nvGraphicFramePr>
        <p:xfrm>
          <a:off x="1651000" y="812796"/>
          <a:ext cx="7594601" cy="54573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01914"/>
                <a:gridCol w="2264229"/>
                <a:gridCol w="2264229"/>
                <a:gridCol w="2264229"/>
              </a:tblGrid>
              <a:tr h="72540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Tasks and skills</a:t>
                      </a:r>
                      <a:endParaRPr lang="en-ZA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Life context</a:t>
                      </a:r>
                      <a:endParaRPr lang="en-ZA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Learning process</a:t>
                      </a:r>
                      <a:endParaRPr lang="en-ZA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7732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Content</a:t>
                      </a:r>
                      <a:endParaRPr lang="en-ZA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b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What exactly do I want to achieve?  Is this in my PLC?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What is going on in my life right now and how do I make sense of it?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How well do I learn?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What part of the learning process do I want to reflect on and develop?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7732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Support</a:t>
                      </a:r>
                      <a:endParaRPr lang="en-ZA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b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What feedback can I get on how I am doing</a:t>
                      </a: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?  With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 who</a:t>
                      </a: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 am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 I working through this feedback?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Who is guiding me in my life</a:t>
                      </a:r>
                      <a:r>
                        <a:rPr lang="en-GB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?  Who</a:t>
                      </a:r>
                      <a:r>
                        <a:rPr lang="en-GB" sz="14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 are my coaches and mentors and how is this working out?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What support can I get in managing the deconstruction?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7732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Performance criteria</a:t>
                      </a:r>
                      <a:endParaRPr lang="en-ZA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vert="vert270" anchor="b">
                    <a:lnL w="12700" cmpd="sng">
                      <a:noFill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How will I know I have learnt what I want to learn?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What are my values, my purpose and my vision in life?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rebuchet MS"/>
                          <a:ea typeface="Times New Roman"/>
                          <a:cs typeface="Times New Roman"/>
                        </a:rPr>
                        <a:t>How well am I learning to learn?</a:t>
                      </a:r>
                      <a:endParaRPr lang="en-ZA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12212</TotalTime>
  <Words>173</Words>
  <Application>Microsoft PowerPoint</Application>
  <PresentationFormat>A4 Paper (210x297 mm)</PresentationFormat>
  <Paragraphs>25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Default Design</vt:lpstr>
      <vt:lpstr>Slide 1</vt:lpstr>
      <vt:lpstr>Slide 2</vt:lpstr>
    </vt:vector>
  </TitlesOfParts>
  <Company>sq facilitation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Workshop</dc:title>
  <dc:subject>The Workshop Process</dc:subject>
  <dc:creator>Stephen Quirke</dc:creator>
  <dc:description>using slide master</dc:description>
  <cp:lastModifiedBy>Stephen</cp:lastModifiedBy>
  <cp:revision>363</cp:revision>
  <dcterms:created xsi:type="dcterms:W3CDTF">2002-05-27T07:19:32Z</dcterms:created>
  <dcterms:modified xsi:type="dcterms:W3CDTF">2008-12-16T08:01:03Z</dcterms:modified>
</cp:coreProperties>
</file>